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jdhani Medium"/>
      <p:regular r:id="rId47"/>
      <p:bold r:id="rId48"/>
    </p:embeddedFont>
    <p:embeddedFont>
      <p:font typeface="Tajawal"/>
      <p:regular r:id="rId49"/>
      <p:bold r:id="rId50"/>
    </p:embeddedFont>
    <p:embeddedFont>
      <p:font typeface="Rajdhani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B3FB60-EB9A-4FF3-8DB9-3F3590D1E566}">
  <a:tblStyle styleId="{0AB3FB60-EB9A-4FF3-8DB9-3F3590D1E5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jdhaniMedium-bold.fntdata"/><Relationship Id="rId47" Type="http://schemas.openxmlformats.org/officeDocument/2006/relationships/font" Target="fonts/RajdhaniMedium-regular.fntdata"/><Relationship Id="rId49" Type="http://schemas.openxmlformats.org/officeDocument/2006/relationships/font" Target="fonts/Tajawa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jdhani-regular.fntdata"/><Relationship Id="rId50" Type="http://schemas.openxmlformats.org/officeDocument/2006/relationships/font" Target="fonts/Tajawal-bold.fntdata"/><Relationship Id="rId52" Type="http://schemas.openxmlformats.org/officeDocument/2006/relationships/font" Target="fonts/Rajdhani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1148faaa9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1148faaa9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148faaa9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1148faaa9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148faaa9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148faaa9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148faaa91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1148faaa91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1148faaa9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1148faaa9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11617246d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11617246d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1617246d8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Google Shape;2553;g11617246d8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11617246d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11617246d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113887fee7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113887fee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fc63c4e4b4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fc63c4e4b4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d49886441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d49886441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11617246d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11617246d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11617246d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11617246d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113887fee7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113887fee7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1617246d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1617246d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113887fee7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113887fee7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da de citar que a desvantagem do Analytics vem tambem da possivel inconsistencia das estruturas dos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Citar que a flexibilidade de modelo de dados pode ser tambem uma desvantagem, pois nao traz uma certeza dos formatos que serao inseridos, mas pode ser mitigado com o uso de linguagens tipadas (como o typescript)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dc763f21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dc763f21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13887fee7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113887fee7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fc63c4e4b4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fc63c4e4b4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113887fee77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113887fee77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113887fee77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113887fee77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d4988644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d4988644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113887fee77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113887fee77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161d7cc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161d7cc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113e65f9b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113e65f9b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13e65f9b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113e65f9b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113e65f9bf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113e65f9b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113e65f9b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113e65f9b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113887fee77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113887fee77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gd4988644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" name="Google Shape;2805;gd4988644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113887fee7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113887fee7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112337d2ec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112337d2e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a ideia é falar que ja existem alternativas ate mais faceis, por um custo maior, para que as pessoas e startups possam focar apenas na solucao do problema, e nao em como viabilizar ela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1148faaa9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1148faaa9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fc63c4e4b4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fc63c4e4b4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113e65f9b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113e65f9b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148faaa9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148faaa9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148faaa9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1148faaa9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148faaa91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1148faaa91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148faaa9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1148faaa9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1148faaa9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1148faaa9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 txBox="1"/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" name="Google Shape;43;p2"/>
          <p:cNvSpPr txBox="1"/>
          <p:nvPr>
            <p:ph idx="1" type="subTitle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1"/>
          <p:cNvGrpSpPr/>
          <p:nvPr/>
        </p:nvGrpSpPr>
        <p:grpSpPr>
          <a:xfrm>
            <a:off x="3074151" y="3623496"/>
            <a:ext cx="6069811" cy="2822183"/>
            <a:chOff x="3074151" y="2321296"/>
            <a:chExt cx="6069811" cy="2822183"/>
          </a:xfrm>
        </p:grpSpPr>
        <p:sp>
          <p:nvSpPr>
            <p:cNvPr id="375" name="Google Shape;375;p11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11"/>
          <p:cNvGrpSpPr/>
          <p:nvPr/>
        </p:nvGrpSpPr>
        <p:grpSpPr>
          <a:xfrm>
            <a:off x="3074151" y="-1449079"/>
            <a:ext cx="6069811" cy="2822183"/>
            <a:chOff x="3074151" y="2321296"/>
            <a:chExt cx="6069811" cy="2822183"/>
          </a:xfrm>
        </p:grpSpPr>
        <p:sp>
          <p:nvSpPr>
            <p:cNvPr id="392" name="Google Shape;392;p11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1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1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1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1"/>
          <p:cNvSpPr/>
          <p:nvPr/>
        </p:nvSpPr>
        <p:spPr>
          <a:xfrm flipH="1" rot="5400000">
            <a:off x="7677750" y="-431250"/>
            <a:ext cx="449700" cy="24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1"/>
          <p:cNvSpPr/>
          <p:nvPr/>
        </p:nvSpPr>
        <p:spPr>
          <a:xfrm flipH="1" rot="5400000">
            <a:off x="7886250" y="-41400"/>
            <a:ext cx="32700" cy="24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1"/>
          <p:cNvSpPr txBox="1"/>
          <p:nvPr>
            <p:ph hasCustomPrompt="1" type="title"/>
          </p:nvPr>
        </p:nvSpPr>
        <p:spPr>
          <a:xfrm>
            <a:off x="2963400" y="1449500"/>
            <a:ext cx="50598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4" name="Google Shape;414;p11"/>
          <p:cNvSpPr txBox="1"/>
          <p:nvPr>
            <p:ph idx="1" type="subTitle"/>
          </p:nvPr>
        </p:nvSpPr>
        <p:spPr>
          <a:xfrm>
            <a:off x="2963400" y="3229300"/>
            <a:ext cx="5059800" cy="46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3"/>
          <p:cNvSpPr txBox="1"/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3" name="Google Shape;453;p13"/>
          <p:cNvSpPr txBox="1"/>
          <p:nvPr>
            <p:ph hasCustomPrompt="1" idx="2" type="title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/>
          <p:nvPr>
            <p:ph idx="1" type="subTitle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3"/>
          <p:cNvSpPr txBox="1"/>
          <p:nvPr>
            <p:ph idx="3" type="title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6" name="Google Shape;456;p13"/>
          <p:cNvSpPr txBox="1"/>
          <p:nvPr>
            <p:ph hasCustomPrompt="1" idx="4" type="title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idx="5" type="subTitle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8" name="Google Shape;458;p13"/>
          <p:cNvSpPr txBox="1"/>
          <p:nvPr>
            <p:ph idx="6" type="title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9" name="Google Shape;459;p13"/>
          <p:cNvSpPr txBox="1"/>
          <p:nvPr>
            <p:ph hasCustomPrompt="1" idx="7" type="title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/>
          <p:nvPr>
            <p:ph idx="8" type="subTitle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3"/>
          <p:cNvSpPr txBox="1"/>
          <p:nvPr>
            <p:ph idx="9" type="title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62" name="Google Shape;462;p13"/>
          <p:cNvSpPr txBox="1"/>
          <p:nvPr>
            <p:ph hasCustomPrompt="1" idx="13" type="title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/>
          <p:nvPr>
            <p:ph idx="14" type="subTitle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13"/>
          <p:cNvSpPr txBox="1"/>
          <p:nvPr>
            <p:ph idx="15" type="title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65" name="Google Shape;465;p13"/>
          <p:cNvSpPr txBox="1"/>
          <p:nvPr>
            <p:ph hasCustomPrompt="1" idx="16" type="title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/>
          <p:nvPr>
            <p:ph idx="17" type="subTitle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" name="Google Shape;467;p13"/>
          <p:cNvSpPr txBox="1"/>
          <p:nvPr>
            <p:ph idx="18" type="title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68" name="Google Shape;468;p13"/>
          <p:cNvSpPr txBox="1"/>
          <p:nvPr>
            <p:ph hasCustomPrompt="1" idx="19" type="title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/>
          <p:nvPr>
            <p:ph idx="20" type="subTitle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13"/>
          <p:cNvSpPr txBox="1"/>
          <p:nvPr>
            <p:ph idx="21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4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473" name="Google Shape;473;p14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14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490" name="Google Shape;490;p14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14"/>
          <p:cNvSpPr/>
          <p:nvPr/>
        </p:nvSpPr>
        <p:spPr>
          <a:xfrm flipH="1">
            <a:off x="1921410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"/>
          <p:cNvSpPr/>
          <p:nvPr/>
        </p:nvSpPr>
        <p:spPr>
          <a:xfrm flipH="1">
            <a:off x="177042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4"/>
          <p:cNvSpPr/>
          <p:nvPr/>
        </p:nvSpPr>
        <p:spPr>
          <a:xfrm flipH="1">
            <a:off x="213757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"/>
          <p:cNvSpPr/>
          <p:nvPr/>
        </p:nvSpPr>
        <p:spPr>
          <a:xfrm flipH="1">
            <a:off x="1099225" y="4103400"/>
            <a:ext cx="449700" cy="104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flipH="1">
            <a:off x="1697575" y="4103400"/>
            <a:ext cx="32700" cy="10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4"/>
          <p:cNvSpPr txBox="1"/>
          <p:nvPr>
            <p:ph idx="1" type="subTitle"/>
          </p:nvPr>
        </p:nvSpPr>
        <p:spPr>
          <a:xfrm>
            <a:off x="2519700" y="1022175"/>
            <a:ext cx="5445900" cy="21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6" name="Google Shape;506;p14"/>
          <p:cNvSpPr txBox="1"/>
          <p:nvPr>
            <p:ph type="title"/>
          </p:nvPr>
        </p:nvSpPr>
        <p:spPr>
          <a:xfrm>
            <a:off x="5470200" y="3555896"/>
            <a:ext cx="24954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"/>
          <p:cNvSpPr txBox="1"/>
          <p:nvPr>
            <p:ph idx="1" type="subTitle"/>
          </p:nvPr>
        </p:nvSpPr>
        <p:spPr>
          <a:xfrm>
            <a:off x="1177925" y="2581300"/>
            <a:ext cx="2575200" cy="9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/>
        </p:txBody>
      </p:sp>
      <p:sp>
        <p:nvSpPr>
          <p:cNvPr id="509" name="Google Shape;509;p15"/>
          <p:cNvSpPr txBox="1"/>
          <p:nvPr>
            <p:ph type="title"/>
          </p:nvPr>
        </p:nvSpPr>
        <p:spPr>
          <a:xfrm>
            <a:off x="1177925" y="1053550"/>
            <a:ext cx="2575200" cy="14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510" name="Google Shape;510;p15"/>
          <p:cNvGrpSpPr/>
          <p:nvPr/>
        </p:nvGrpSpPr>
        <p:grpSpPr>
          <a:xfrm rot="-5400000">
            <a:off x="-3456974" y="893021"/>
            <a:ext cx="6069811" cy="2822183"/>
            <a:chOff x="3074151" y="2321296"/>
            <a:chExt cx="6069811" cy="2822183"/>
          </a:xfrm>
        </p:grpSpPr>
        <p:sp>
          <p:nvSpPr>
            <p:cNvPr id="511" name="Google Shape;511;p15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5"/>
          <p:cNvGrpSpPr/>
          <p:nvPr/>
        </p:nvGrpSpPr>
        <p:grpSpPr>
          <a:xfrm>
            <a:off x="4827726" y="-704279"/>
            <a:ext cx="6069811" cy="2822183"/>
            <a:chOff x="3074151" y="2321296"/>
            <a:chExt cx="6069811" cy="2822183"/>
          </a:xfrm>
        </p:grpSpPr>
        <p:sp>
          <p:nvSpPr>
            <p:cNvPr id="528" name="Google Shape;528;p15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15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5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5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5"/>
          <p:cNvSpPr/>
          <p:nvPr/>
        </p:nvSpPr>
        <p:spPr>
          <a:xfrm flipH="1" rot="-5400000">
            <a:off x="7076725" y="14054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5"/>
          <p:cNvSpPr/>
          <p:nvPr/>
        </p:nvSpPr>
        <p:spPr>
          <a:xfrm flipH="1" rot="-5400000">
            <a:off x="6182925" y="22476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550" name="Google Shape;550;p1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/>
          <p:nvPr/>
        </p:nvSpPr>
        <p:spPr>
          <a:xfrm flipH="1" rot="10800000">
            <a:off x="271696" y="-43807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16"/>
          <p:cNvGrpSpPr/>
          <p:nvPr/>
        </p:nvGrpSpPr>
        <p:grpSpPr>
          <a:xfrm>
            <a:off x="-837040" y="3840866"/>
            <a:ext cx="4238692" cy="1568482"/>
            <a:chOff x="340950" y="290161"/>
            <a:chExt cx="4238692" cy="1568482"/>
          </a:xfrm>
        </p:grpSpPr>
        <p:sp>
          <p:nvSpPr>
            <p:cNvPr id="555" name="Google Shape;555;p16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16"/>
          <p:cNvGrpSpPr/>
          <p:nvPr/>
        </p:nvGrpSpPr>
        <p:grpSpPr>
          <a:xfrm rot="-5400000">
            <a:off x="6510579" y="868660"/>
            <a:ext cx="6069811" cy="2822183"/>
            <a:chOff x="3074151" y="2321296"/>
            <a:chExt cx="6069811" cy="2822183"/>
          </a:xfrm>
        </p:grpSpPr>
        <p:sp>
          <p:nvSpPr>
            <p:cNvPr id="566" name="Google Shape;566;p16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6"/>
          <p:cNvGrpSpPr/>
          <p:nvPr/>
        </p:nvGrpSpPr>
        <p:grpSpPr>
          <a:xfrm rot="5400000">
            <a:off x="6608861" y="-2076378"/>
            <a:ext cx="415204" cy="5231768"/>
            <a:chOff x="3632500" y="0"/>
            <a:chExt cx="391850" cy="2554200"/>
          </a:xfrm>
        </p:grpSpPr>
        <p:sp>
          <p:nvSpPr>
            <p:cNvPr id="583" name="Google Shape;583;p1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16"/>
          <p:cNvSpPr/>
          <p:nvPr/>
        </p:nvSpPr>
        <p:spPr>
          <a:xfrm flipH="1" rot="10800000">
            <a:off x="420723" y="-43787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 txBox="1"/>
          <p:nvPr>
            <p:ph type="title"/>
          </p:nvPr>
        </p:nvSpPr>
        <p:spPr>
          <a:xfrm>
            <a:off x="4341950" y="896200"/>
            <a:ext cx="2764200" cy="22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88" name="Google Shape;588;p16"/>
          <p:cNvSpPr txBox="1"/>
          <p:nvPr>
            <p:ph idx="1" type="body"/>
          </p:nvPr>
        </p:nvSpPr>
        <p:spPr>
          <a:xfrm>
            <a:off x="4341950" y="3131500"/>
            <a:ext cx="2764200" cy="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7"/>
          <p:cNvGrpSpPr/>
          <p:nvPr/>
        </p:nvGrpSpPr>
        <p:grpSpPr>
          <a:xfrm rot="-5400000">
            <a:off x="-1563849" y="3890471"/>
            <a:ext cx="6069811" cy="2822183"/>
            <a:chOff x="3074151" y="2321296"/>
            <a:chExt cx="6069811" cy="2822183"/>
          </a:xfrm>
        </p:grpSpPr>
        <p:sp>
          <p:nvSpPr>
            <p:cNvPr id="591" name="Google Shape;591;p17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17"/>
          <p:cNvGrpSpPr/>
          <p:nvPr/>
        </p:nvGrpSpPr>
        <p:grpSpPr>
          <a:xfrm>
            <a:off x="5076501" y="-1703904"/>
            <a:ext cx="6069811" cy="2822183"/>
            <a:chOff x="3074151" y="2321296"/>
            <a:chExt cx="6069811" cy="2822183"/>
          </a:xfrm>
        </p:grpSpPr>
        <p:sp>
          <p:nvSpPr>
            <p:cNvPr id="608" name="Google Shape;608;p17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17"/>
          <p:cNvSpPr/>
          <p:nvPr/>
        </p:nvSpPr>
        <p:spPr>
          <a:xfrm flipH="1">
            <a:off x="301325" y="0"/>
            <a:ext cx="98400" cy="141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7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7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7"/>
          <p:cNvSpPr/>
          <p:nvPr/>
        </p:nvSpPr>
        <p:spPr>
          <a:xfrm flipH="1" rot="5400000">
            <a:off x="7677750" y="-431250"/>
            <a:ext cx="449700" cy="24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7"/>
          <p:cNvSpPr/>
          <p:nvPr/>
        </p:nvSpPr>
        <p:spPr>
          <a:xfrm flipH="1" rot="5400000">
            <a:off x="7886250" y="-41400"/>
            <a:ext cx="32700" cy="24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7"/>
          <p:cNvSpPr txBox="1"/>
          <p:nvPr>
            <p:ph type="title"/>
          </p:nvPr>
        </p:nvSpPr>
        <p:spPr>
          <a:xfrm>
            <a:off x="2378595" y="1781300"/>
            <a:ext cx="4695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30" name="Google Shape;630;p17"/>
          <p:cNvSpPr txBox="1"/>
          <p:nvPr>
            <p:ph idx="1" type="subTitle"/>
          </p:nvPr>
        </p:nvSpPr>
        <p:spPr>
          <a:xfrm>
            <a:off x="2378600" y="2009800"/>
            <a:ext cx="46956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7"/>
          <p:cNvSpPr txBox="1"/>
          <p:nvPr>
            <p:ph idx="2" type="title"/>
          </p:nvPr>
        </p:nvSpPr>
        <p:spPr>
          <a:xfrm>
            <a:off x="2378600" y="3322875"/>
            <a:ext cx="4695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32" name="Google Shape;632;p17"/>
          <p:cNvSpPr txBox="1"/>
          <p:nvPr>
            <p:ph idx="3" type="subTitle"/>
          </p:nvPr>
        </p:nvSpPr>
        <p:spPr>
          <a:xfrm>
            <a:off x="2378600" y="3551350"/>
            <a:ext cx="46956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17"/>
          <p:cNvSpPr txBox="1"/>
          <p:nvPr>
            <p:ph idx="4" type="title"/>
          </p:nvPr>
        </p:nvSpPr>
        <p:spPr>
          <a:xfrm>
            <a:off x="872400" y="537575"/>
            <a:ext cx="66771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8"/>
          <p:cNvSpPr txBox="1"/>
          <p:nvPr>
            <p:ph idx="1" type="body"/>
          </p:nvPr>
        </p:nvSpPr>
        <p:spPr>
          <a:xfrm>
            <a:off x="854750" y="1365225"/>
            <a:ext cx="369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18"/>
          <p:cNvSpPr txBox="1"/>
          <p:nvPr>
            <p:ph idx="2" type="body"/>
          </p:nvPr>
        </p:nvSpPr>
        <p:spPr>
          <a:xfrm>
            <a:off x="4580350" y="1365225"/>
            <a:ext cx="36942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7" name="Google Shape;637;p18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638" name="Google Shape;638;p18"/>
          <p:cNvGrpSpPr/>
          <p:nvPr/>
        </p:nvGrpSpPr>
        <p:grpSpPr>
          <a:xfrm>
            <a:off x="6748540" y="-1998808"/>
            <a:ext cx="6069811" cy="2822183"/>
            <a:chOff x="3074151" y="2321296"/>
            <a:chExt cx="6069811" cy="2822183"/>
          </a:xfrm>
        </p:grpSpPr>
        <p:sp>
          <p:nvSpPr>
            <p:cNvPr id="639" name="Google Shape;639;p18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18"/>
          <p:cNvSpPr/>
          <p:nvPr/>
        </p:nvSpPr>
        <p:spPr>
          <a:xfrm flipH="1" rot="5400000">
            <a:off x="7566900" y="2891398"/>
            <a:ext cx="96300" cy="328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8"/>
          <p:cNvSpPr/>
          <p:nvPr/>
        </p:nvSpPr>
        <p:spPr>
          <a:xfrm flipH="1" rot="5400000">
            <a:off x="8147395" y="3260525"/>
            <a:ext cx="32700" cy="218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8"/>
          <p:cNvSpPr/>
          <p:nvPr/>
        </p:nvSpPr>
        <p:spPr>
          <a:xfrm flipH="1" rot="5400000">
            <a:off x="8500495" y="3972775"/>
            <a:ext cx="32700" cy="14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8"/>
          <p:cNvSpPr/>
          <p:nvPr/>
        </p:nvSpPr>
        <p:spPr>
          <a:xfrm flipH="1">
            <a:off x="236929" y="4016425"/>
            <a:ext cx="449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8"/>
          <p:cNvSpPr/>
          <p:nvPr/>
        </p:nvSpPr>
        <p:spPr>
          <a:xfrm flipH="1">
            <a:off x="835279" y="4016425"/>
            <a:ext cx="32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18"/>
          <p:cNvGrpSpPr/>
          <p:nvPr/>
        </p:nvGrpSpPr>
        <p:grpSpPr>
          <a:xfrm>
            <a:off x="5128840" y="3654480"/>
            <a:ext cx="6069811" cy="2822183"/>
            <a:chOff x="3074151" y="2321296"/>
            <a:chExt cx="6069811" cy="2822183"/>
          </a:xfrm>
        </p:grpSpPr>
        <p:sp>
          <p:nvSpPr>
            <p:cNvPr id="661" name="Google Shape;661;p18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18"/>
          <p:cNvSpPr/>
          <p:nvPr/>
        </p:nvSpPr>
        <p:spPr>
          <a:xfrm>
            <a:off x="7925350" y="203825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19"/>
          <p:cNvGrpSpPr/>
          <p:nvPr/>
        </p:nvGrpSpPr>
        <p:grpSpPr>
          <a:xfrm>
            <a:off x="6519702" y="-403014"/>
            <a:ext cx="4238692" cy="1568482"/>
            <a:chOff x="340950" y="290161"/>
            <a:chExt cx="4238692" cy="1568482"/>
          </a:xfrm>
        </p:grpSpPr>
        <p:sp>
          <p:nvSpPr>
            <p:cNvPr id="681" name="Google Shape;681;p19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19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692" name="Google Shape;692;p19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19"/>
          <p:cNvSpPr/>
          <p:nvPr/>
        </p:nvSpPr>
        <p:spPr>
          <a:xfrm>
            <a:off x="-46620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9"/>
          <p:cNvSpPr/>
          <p:nvPr/>
        </p:nvSpPr>
        <p:spPr>
          <a:xfrm flipH="1">
            <a:off x="8256900" y="353290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9"/>
          <p:cNvSpPr/>
          <p:nvPr/>
        </p:nvSpPr>
        <p:spPr>
          <a:xfrm flipH="1">
            <a:off x="8822925" y="323490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9"/>
          <p:cNvSpPr/>
          <p:nvPr/>
        </p:nvSpPr>
        <p:spPr>
          <a:xfrm flipH="1">
            <a:off x="1991550" y="4878875"/>
            <a:ext cx="1812900" cy="1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9"/>
          <p:cNvSpPr/>
          <p:nvPr/>
        </p:nvSpPr>
        <p:spPr>
          <a:xfrm flipH="1">
            <a:off x="7809725" y="470525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9"/>
          <p:cNvSpPr/>
          <p:nvPr/>
        </p:nvSpPr>
        <p:spPr>
          <a:xfrm flipH="1">
            <a:off x="7699725" y="2338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9"/>
          <p:cNvSpPr txBox="1"/>
          <p:nvPr>
            <p:ph type="title"/>
          </p:nvPr>
        </p:nvSpPr>
        <p:spPr>
          <a:xfrm>
            <a:off x="1108888" y="2751672"/>
            <a:ext cx="18573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15" name="Google Shape;715;p19"/>
          <p:cNvSpPr txBox="1"/>
          <p:nvPr>
            <p:ph idx="1" type="subTitle"/>
          </p:nvPr>
        </p:nvSpPr>
        <p:spPr>
          <a:xfrm>
            <a:off x="1108888" y="3007950"/>
            <a:ext cx="18573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9"/>
          <p:cNvSpPr txBox="1"/>
          <p:nvPr>
            <p:ph idx="2" type="title"/>
          </p:nvPr>
        </p:nvSpPr>
        <p:spPr>
          <a:xfrm>
            <a:off x="3643350" y="2751672"/>
            <a:ext cx="18573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17" name="Google Shape;717;p19"/>
          <p:cNvSpPr txBox="1"/>
          <p:nvPr>
            <p:ph idx="3" type="subTitle"/>
          </p:nvPr>
        </p:nvSpPr>
        <p:spPr>
          <a:xfrm>
            <a:off x="3643350" y="3007950"/>
            <a:ext cx="18573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9"/>
          <p:cNvSpPr txBox="1"/>
          <p:nvPr>
            <p:ph idx="4" type="title"/>
          </p:nvPr>
        </p:nvSpPr>
        <p:spPr>
          <a:xfrm>
            <a:off x="6177812" y="2751672"/>
            <a:ext cx="18573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19" name="Google Shape;719;p19"/>
          <p:cNvSpPr txBox="1"/>
          <p:nvPr>
            <p:ph idx="5" type="subTitle"/>
          </p:nvPr>
        </p:nvSpPr>
        <p:spPr>
          <a:xfrm>
            <a:off x="6177812" y="3007950"/>
            <a:ext cx="18573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9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0"/>
          <p:cNvSpPr/>
          <p:nvPr/>
        </p:nvSpPr>
        <p:spPr>
          <a:xfrm flipH="1" rot="-5400000">
            <a:off x="7917672" y="2003234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rot="5400000">
            <a:off x="-3443760" y="2841830"/>
            <a:ext cx="6069811" cy="2822183"/>
            <a:chOff x="3074151" y="2321296"/>
            <a:chExt cx="6069811" cy="2822183"/>
          </a:xfrm>
        </p:grpSpPr>
        <p:sp>
          <p:nvSpPr>
            <p:cNvPr id="724" name="Google Shape;724;p20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20"/>
          <p:cNvSpPr/>
          <p:nvPr/>
        </p:nvSpPr>
        <p:spPr>
          <a:xfrm flipH="1" rot="5400000">
            <a:off x="7369721" y="-737598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0"/>
          <p:cNvSpPr/>
          <p:nvPr/>
        </p:nvSpPr>
        <p:spPr>
          <a:xfrm flipH="1" rot="5400000">
            <a:off x="7996421" y="-322273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0"/>
          <p:cNvSpPr/>
          <p:nvPr/>
        </p:nvSpPr>
        <p:spPr>
          <a:xfrm flipH="1" rot="5400000">
            <a:off x="8216471" y="43586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0"/>
          <p:cNvSpPr/>
          <p:nvPr/>
        </p:nvSpPr>
        <p:spPr>
          <a:xfrm flipH="1">
            <a:off x="236929" y="4067275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0"/>
          <p:cNvSpPr/>
          <p:nvPr/>
        </p:nvSpPr>
        <p:spPr>
          <a:xfrm flipH="1">
            <a:off x="835279" y="4067275"/>
            <a:ext cx="32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20"/>
          <p:cNvGrpSpPr/>
          <p:nvPr/>
        </p:nvGrpSpPr>
        <p:grpSpPr>
          <a:xfrm>
            <a:off x="5946615" y="-1384520"/>
            <a:ext cx="6069811" cy="2822183"/>
            <a:chOff x="3074151" y="2321296"/>
            <a:chExt cx="6069811" cy="2822183"/>
          </a:xfrm>
        </p:grpSpPr>
        <p:sp>
          <p:nvSpPr>
            <p:cNvPr id="746" name="Google Shape;746;p20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20"/>
          <p:cNvSpPr txBox="1"/>
          <p:nvPr>
            <p:ph type="title"/>
          </p:nvPr>
        </p:nvSpPr>
        <p:spPr>
          <a:xfrm>
            <a:off x="1126147" y="3673675"/>
            <a:ext cx="201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63" name="Google Shape;763;p20"/>
          <p:cNvSpPr txBox="1"/>
          <p:nvPr>
            <p:ph idx="1" type="subTitle"/>
          </p:nvPr>
        </p:nvSpPr>
        <p:spPr>
          <a:xfrm>
            <a:off x="1126137" y="4010525"/>
            <a:ext cx="201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20"/>
          <p:cNvSpPr txBox="1"/>
          <p:nvPr>
            <p:ph idx="2" type="title"/>
          </p:nvPr>
        </p:nvSpPr>
        <p:spPr>
          <a:xfrm>
            <a:off x="3565652" y="3673675"/>
            <a:ext cx="201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65" name="Google Shape;765;p20"/>
          <p:cNvSpPr txBox="1"/>
          <p:nvPr>
            <p:ph idx="3" type="subTitle"/>
          </p:nvPr>
        </p:nvSpPr>
        <p:spPr>
          <a:xfrm>
            <a:off x="3565647" y="4010525"/>
            <a:ext cx="201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20"/>
          <p:cNvSpPr txBox="1"/>
          <p:nvPr>
            <p:ph idx="4" type="title"/>
          </p:nvPr>
        </p:nvSpPr>
        <p:spPr>
          <a:xfrm>
            <a:off x="6005168" y="3673675"/>
            <a:ext cx="2012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67" name="Google Shape;767;p20"/>
          <p:cNvSpPr txBox="1"/>
          <p:nvPr>
            <p:ph idx="5" type="subTitle"/>
          </p:nvPr>
        </p:nvSpPr>
        <p:spPr>
          <a:xfrm>
            <a:off x="6005167" y="4010525"/>
            <a:ext cx="2012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20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5400000">
            <a:off x="-1406125" y="2898642"/>
            <a:ext cx="4238692" cy="1568482"/>
            <a:chOff x="340950" y="290161"/>
            <a:chExt cx="4238692" cy="1568482"/>
          </a:xfrm>
        </p:grpSpPr>
        <p:sp>
          <p:nvSpPr>
            <p:cNvPr id="46" name="Google Shape;46;p3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10800000">
            <a:off x="4571994" y="-7"/>
            <a:ext cx="6069811" cy="2822183"/>
            <a:chOff x="3074151" y="2321296"/>
            <a:chExt cx="6069811" cy="2822183"/>
          </a:xfrm>
        </p:grpSpPr>
        <p:sp>
          <p:nvSpPr>
            <p:cNvPr id="57" name="Google Shape;57;p3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3"/>
          <p:cNvSpPr/>
          <p:nvPr/>
        </p:nvSpPr>
        <p:spPr>
          <a:xfrm flipH="1">
            <a:off x="4919632" y="-2"/>
            <a:ext cx="96300" cy="25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771857" y="-2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 rot="10800000">
            <a:off x="455307" y="198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 rot="10800000">
            <a:off x="306282" y="-2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 rot="10800000">
            <a:off x="5825582" y="4642648"/>
            <a:ext cx="21426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3510525" y="191"/>
            <a:ext cx="1099200" cy="10992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 txBox="1"/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3"/>
          <p:cNvSpPr txBox="1"/>
          <p:nvPr>
            <p:ph hasCustomPrompt="1" idx="2" type="title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/>
          <p:nvPr>
            <p:ph idx="1" type="subTitle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"/>
          <p:cNvSpPr txBox="1"/>
          <p:nvPr>
            <p:ph type="title"/>
          </p:nvPr>
        </p:nvSpPr>
        <p:spPr>
          <a:xfrm>
            <a:off x="2319100" y="1543050"/>
            <a:ext cx="1902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1" name="Google Shape;771;p21"/>
          <p:cNvSpPr txBox="1"/>
          <p:nvPr>
            <p:ph idx="1" type="subTitle"/>
          </p:nvPr>
        </p:nvSpPr>
        <p:spPr>
          <a:xfrm>
            <a:off x="2319100" y="1829477"/>
            <a:ext cx="190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21"/>
          <p:cNvSpPr txBox="1"/>
          <p:nvPr>
            <p:ph idx="2" type="title"/>
          </p:nvPr>
        </p:nvSpPr>
        <p:spPr>
          <a:xfrm>
            <a:off x="5986649" y="1543050"/>
            <a:ext cx="1902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3" name="Google Shape;773;p21"/>
          <p:cNvSpPr txBox="1"/>
          <p:nvPr>
            <p:ph idx="3" type="subTitle"/>
          </p:nvPr>
        </p:nvSpPr>
        <p:spPr>
          <a:xfrm>
            <a:off x="5986649" y="1829477"/>
            <a:ext cx="190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21"/>
          <p:cNvSpPr txBox="1"/>
          <p:nvPr>
            <p:ph idx="4" type="title"/>
          </p:nvPr>
        </p:nvSpPr>
        <p:spPr>
          <a:xfrm>
            <a:off x="2319100" y="3179724"/>
            <a:ext cx="1902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5" name="Google Shape;775;p21"/>
          <p:cNvSpPr txBox="1"/>
          <p:nvPr>
            <p:ph idx="5" type="subTitle"/>
          </p:nvPr>
        </p:nvSpPr>
        <p:spPr>
          <a:xfrm>
            <a:off x="2319100" y="3466250"/>
            <a:ext cx="190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21"/>
          <p:cNvSpPr txBox="1"/>
          <p:nvPr>
            <p:ph idx="6" type="title"/>
          </p:nvPr>
        </p:nvSpPr>
        <p:spPr>
          <a:xfrm>
            <a:off x="5986649" y="3179724"/>
            <a:ext cx="1902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7" name="Google Shape;777;p21"/>
          <p:cNvSpPr txBox="1"/>
          <p:nvPr>
            <p:ph idx="7" type="subTitle"/>
          </p:nvPr>
        </p:nvSpPr>
        <p:spPr>
          <a:xfrm>
            <a:off x="5986649" y="3466250"/>
            <a:ext cx="1902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21"/>
          <p:cNvSpPr txBox="1"/>
          <p:nvPr>
            <p:ph idx="8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779" name="Google Shape;779;p21"/>
          <p:cNvGrpSpPr/>
          <p:nvPr/>
        </p:nvGrpSpPr>
        <p:grpSpPr>
          <a:xfrm>
            <a:off x="5201402" y="-578989"/>
            <a:ext cx="4238692" cy="1568482"/>
            <a:chOff x="340950" y="290161"/>
            <a:chExt cx="4238692" cy="1568482"/>
          </a:xfrm>
        </p:grpSpPr>
        <p:sp>
          <p:nvSpPr>
            <p:cNvPr id="780" name="Google Shape;780;p21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21"/>
          <p:cNvGrpSpPr/>
          <p:nvPr/>
        </p:nvGrpSpPr>
        <p:grpSpPr>
          <a:xfrm>
            <a:off x="-270636" y="4333184"/>
            <a:ext cx="6069811" cy="2822183"/>
            <a:chOff x="3074151" y="2321296"/>
            <a:chExt cx="6069811" cy="2822183"/>
          </a:xfrm>
        </p:grpSpPr>
        <p:sp>
          <p:nvSpPr>
            <p:cNvPr id="791" name="Google Shape;791;p21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21"/>
          <p:cNvSpPr/>
          <p:nvPr/>
        </p:nvSpPr>
        <p:spPr>
          <a:xfrm flipH="1" rot="-5400000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1"/>
          <p:cNvSpPr/>
          <p:nvPr/>
        </p:nvSpPr>
        <p:spPr>
          <a:xfrm flipH="1" rot="-5400000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810" name="Google Shape;810;p21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" name="Google Shape;812;p21"/>
          <p:cNvSpPr/>
          <p:nvPr/>
        </p:nvSpPr>
        <p:spPr>
          <a:xfrm flipH="1" rot="-5400000">
            <a:off x="2750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2"/>
          <p:cNvSpPr txBox="1"/>
          <p:nvPr>
            <p:ph type="title"/>
          </p:nvPr>
        </p:nvSpPr>
        <p:spPr>
          <a:xfrm>
            <a:off x="900539" y="2055150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5" name="Google Shape;815;p22"/>
          <p:cNvSpPr txBox="1"/>
          <p:nvPr>
            <p:ph idx="1" type="subTitle"/>
          </p:nvPr>
        </p:nvSpPr>
        <p:spPr>
          <a:xfrm>
            <a:off x="900539" y="2341574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22"/>
          <p:cNvSpPr txBox="1"/>
          <p:nvPr>
            <p:ph idx="2" type="title"/>
          </p:nvPr>
        </p:nvSpPr>
        <p:spPr>
          <a:xfrm>
            <a:off x="3659700" y="2055150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7" name="Google Shape;817;p22"/>
          <p:cNvSpPr txBox="1"/>
          <p:nvPr>
            <p:ph idx="3" type="subTitle"/>
          </p:nvPr>
        </p:nvSpPr>
        <p:spPr>
          <a:xfrm>
            <a:off x="3659700" y="2341574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22"/>
          <p:cNvSpPr txBox="1"/>
          <p:nvPr>
            <p:ph idx="4" type="title"/>
          </p:nvPr>
        </p:nvSpPr>
        <p:spPr>
          <a:xfrm>
            <a:off x="900539" y="3742976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19" name="Google Shape;819;p22"/>
          <p:cNvSpPr txBox="1"/>
          <p:nvPr>
            <p:ph idx="5" type="subTitle"/>
          </p:nvPr>
        </p:nvSpPr>
        <p:spPr>
          <a:xfrm>
            <a:off x="900539" y="4029500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22"/>
          <p:cNvSpPr txBox="1"/>
          <p:nvPr>
            <p:ph idx="6" type="title"/>
          </p:nvPr>
        </p:nvSpPr>
        <p:spPr>
          <a:xfrm>
            <a:off x="3659700" y="3742976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21" name="Google Shape;821;p22"/>
          <p:cNvSpPr txBox="1"/>
          <p:nvPr>
            <p:ph idx="7" type="subTitle"/>
          </p:nvPr>
        </p:nvSpPr>
        <p:spPr>
          <a:xfrm>
            <a:off x="3659700" y="4029500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22"/>
          <p:cNvSpPr txBox="1"/>
          <p:nvPr>
            <p:ph idx="8" type="title"/>
          </p:nvPr>
        </p:nvSpPr>
        <p:spPr>
          <a:xfrm>
            <a:off x="6418861" y="2055150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23" name="Google Shape;823;p22"/>
          <p:cNvSpPr txBox="1"/>
          <p:nvPr>
            <p:ph idx="9" type="subTitle"/>
          </p:nvPr>
        </p:nvSpPr>
        <p:spPr>
          <a:xfrm>
            <a:off x="6418861" y="2341574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22"/>
          <p:cNvSpPr txBox="1"/>
          <p:nvPr>
            <p:ph idx="13" type="title"/>
          </p:nvPr>
        </p:nvSpPr>
        <p:spPr>
          <a:xfrm>
            <a:off x="6418861" y="3742976"/>
            <a:ext cx="1824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825" name="Google Shape;825;p22"/>
          <p:cNvSpPr txBox="1"/>
          <p:nvPr>
            <p:ph idx="14" type="subTitle"/>
          </p:nvPr>
        </p:nvSpPr>
        <p:spPr>
          <a:xfrm>
            <a:off x="6418861" y="4029500"/>
            <a:ext cx="182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2"/>
          <p:cNvSpPr txBox="1"/>
          <p:nvPr>
            <p:ph idx="15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827" name="Google Shape;827;p22"/>
          <p:cNvGrpSpPr/>
          <p:nvPr/>
        </p:nvGrpSpPr>
        <p:grpSpPr>
          <a:xfrm>
            <a:off x="5793777" y="-372664"/>
            <a:ext cx="4238692" cy="1568482"/>
            <a:chOff x="340950" y="290161"/>
            <a:chExt cx="4238692" cy="1568482"/>
          </a:xfrm>
        </p:grpSpPr>
        <p:sp>
          <p:nvSpPr>
            <p:cNvPr id="828" name="Google Shape;828;p22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2"/>
          <p:cNvGrpSpPr/>
          <p:nvPr/>
        </p:nvGrpSpPr>
        <p:grpSpPr>
          <a:xfrm rot="5400000">
            <a:off x="-3732761" y="2946759"/>
            <a:ext cx="6069811" cy="2822183"/>
            <a:chOff x="3074151" y="2321296"/>
            <a:chExt cx="6069811" cy="2822183"/>
          </a:xfrm>
        </p:grpSpPr>
        <p:sp>
          <p:nvSpPr>
            <p:cNvPr id="839" name="Google Shape;839;p22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22"/>
          <p:cNvSpPr/>
          <p:nvPr/>
        </p:nvSpPr>
        <p:spPr>
          <a:xfrm>
            <a:off x="5600475" y="4736700"/>
            <a:ext cx="3590400" cy="16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2"/>
          <p:cNvSpPr/>
          <p:nvPr/>
        </p:nvSpPr>
        <p:spPr>
          <a:xfrm flipH="1">
            <a:off x="4740259" y="4947575"/>
            <a:ext cx="4409100" cy="3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2"/>
          <p:cNvSpPr/>
          <p:nvPr/>
        </p:nvSpPr>
        <p:spPr>
          <a:xfrm flipH="1">
            <a:off x="7941892" y="395400"/>
            <a:ext cx="1202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2"/>
          <p:cNvSpPr/>
          <p:nvPr/>
        </p:nvSpPr>
        <p:spPr>
          <a:xfrm flipH="1">
            <a:off x="7449311" y="259700"/>
            <a:ext cx="16638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2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/>
          <p:nvPr>
            <p:ph hasCustomPrompt="1" type="title"/>
          </p:nvPr>
        </p:nvSpPr>
        <p:spPr>
          <a:xfrm>
            <a:off x="2520538" y="1673288"/>
            <a:ext cx="18885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2" name="Google Shape;862;p23"/>
          <p:cNvSpPr txBox="1"/>
          <p:nvPr>
            <p:ph idx="1" type="subTitle"/>
          </p:nvPr>
        </p:nvSpPr>
        <p:spPr>
          <a:xfrm>
            <a:off x="2520538" y="2164133"/>
            <a:ext cx="1888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23"/>
          <p:cNvSpPr txBox="1"/>
          <p:nvPr>
            <p:ph hasCustomPrompt="1" idx="2" type="title"/>
          </p:nvPr>
        </p:nvSpPr>
        <p:spPr>
          <a:xfrm>
            <a:off x="6344213" y="1673263"/>
            <a:ext cx="18885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4" name="Google Shape;864;p23"/>
          <p:cNvSpPr txBox="1"/>
          <p:nvPr>
            <p:ph idx="3" type="subTitle"/>
          </p:nvPr>
        </p:nvSpPr>
        <p:spPr>
          <a:xfrm>
            <a:off x="6344207" y="2164128"/>
            <a:ext cx="1888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3"/>
          <p:cNvSpPr txBox="1"/>
          <p:nvPr>
            <p:ph hasCustomPrompt="1" idx="4" type="title"/>
          </p:nvPr>
        </p:nvSpPr>
        <p:spPr>
          <a:xfrm>
            <a:off x="4441800" y="3350775"/>
            <a:ext cx="18885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6" name="Google Shape;866;p23"/>
          <p:cNvSpPr txBox="1"/>
          <p:nvPr>
            <p:ph idx="5" type="subTitle"/>
          </p:nvPr>
        </p:nvSpPr>
        <p:spPr>
          <a:xfrm>
            <a:off x="4441785" y="3841671"/>
            <a:ext cx="1888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23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868" name="Google Shape;868;p23"/>
          <p:cNvGrpSpPr/>
          <p:nvPr/>
        </p:nvGrpSpPr>
        <p:grpSpPr>
          <a:xfrm rot="5400000">
            <a:off x="-2090660" y="4974592"/>
            <a:ext cx="6069811" cy="2822183"/>
            <a:chOff x="3074151" y="2321296"/>
            <a:chExt cx="6069811" cy="2822183"/>
          </a:xfrm>
        </p:grpSpPr>
        <p:sp>
          <p:nvSpPr>
            <p:cNvPr id="869" name="Google Shape;869;p23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3"/>
          <p:cNvGrpSpPr/>
          <p:nvPr/>
        </p:nvGrpSpPr>
        <p:grpSpPr>
          <a:xfrm rot="10800000">
            <a:off x="6073110" y="-403017"/>
            <a:ext cx="4238692" cy="1568482"/>
            <a:chOff x="340950" y="290161"/>
            <a:chExt cx="4238692" cy="1568482"/>
          </a:xfrm>
        </p:grpSpPr>
        <p:sp>
          <p:nvSpPr>
            <p:cNvPr id="886" name="Google Shape;886;p23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6" name="Google Shape;896;p23"/>
          <p:cNvSpPr/>
          <p:nvPr/>
        </p:nvSpPr>
        <p:spPr>
          <a:xfrm flipH="1" rot="5400000">
            <a:off x="8071649" y="3434250"/>
            <a:ext cx="96300" cy="20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3"/>
          <p:cNvSpPr/>
          <p:nvPr/>
        </p:nvSpPr>
        <p:spPr>
          <a:xfrm flipH="1" rot="5400000">
            <a:off x="8445446" y="3596677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3"/>
          <p:cNvSpPr/>
          <p:nvPr/>
        </p:nvSpPr>
        <p:spPr>
          <a:xfrm flipH="1" rot="5400000">
            <a:off x="8665496" y="41758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3"/>
          <p:cNvSpPr/>
          <p:nvPr/>
        </p:nvSpPr>
        <p:spPr>
          <a:xfrm flipH="1">
            <a:off x="236929" y="4016425"/>
            <a:ext cx="449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3"/>
          <p:cNvSpPr/>
          <p:nvPr/>
        </p:nvSpPr>
        <p:spPr>
          <a:xfrm flipH="1">
            <a:off x="835279" y="4016425"/>
            <a:ext cx="32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23"/>
          <p:cNvGrpSpPr/>
          <p:nvPr/>
        </p:nvGrpSpPr>
        <p:grpSpPr>
          <a:xfrm>
            <a:off x="6589790" y="3226930"/>
            <a:ext cx="6069811" cy="2822183"/>
            <a:chOff x="3074151" y="2321296"/>
            <a:chExt cx="6069811" cy="2822183"/>
          </a:xfrm>
        </p:grpSpPr>
        <p:sp>
          <p:nvSpPr>
            <p:cNvPr id="902" name="Google Shape;902;p23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4"/>
          <p:cNvGrpSpPr/>
          <p:nvPr/>
        </p:nvGrpSpPr>
        <p:grpSpPr>
          <a:xfrm rot="-5400000">
            <a:off x="-3456974" y="893021"/>
            <a:ext cx="6069811" cy="2822183"/>
            <a:chOff x="3074151" y="2321296"/>
            <a:chExt cx="6069811" cy="2822183"/>
          </a:xfrm>
        </p:grpSpPr>
        <p:sp>
          <p:nvSpPr>
            <p:cNvPr id="920" name="Google Shape;920;p24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24"/>
          <p:cNvGrpSpPr/>
          <p:nvPr/>
        </p:nvGrpSpPr>
        <p:grpSpPr>
          <a:xfrm>
            <a:off x="5361701" y="-1869279"/>
            <a:ext cx="6069811" cy="2822183"/>
            <a:chOff x="3074151" y="2321296"/>
            <a:chExt cx="6069811" cy="2822183"/>
          </a:xfrm>
        </p:grpSpPr>
        <p:sp>
          <p:nvSpPr>
            <p:cNvPr id="937" name="Google Shape;937;p24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24"/>
          <p:cNvSpPr/>
          <p:nvPr/>
        </p:nvSpPr>
        <p:spPr>
          <a:xfrm flipH="1">
            <a:off x="8462360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4"/>
          <p:cNvSpPr/>
          <p:nvPr/>
        </p:nvSpPr>
        <p:spPr>
          <a:xfrm flipH="1">
            <a:off x="831137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4"/>
          <p:cNvSpPr/>
          <p:nvPr/>
        </p:nvSpPr>
        <p:spPr>
          <a:xfrm flipH="1">
            <a:off x="867852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24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957" name="Google Shape;957;p2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24"/>
          <p:cNvSpPr txBox="1"/>
          <p:nvPr>
            <p:ph type="ctrTitle"/>
          </p:nvPr>
        </p:nvSpPr>
        <p:spPr>
          <a:xfrm>
            <a:off x="4572000" y="710925"/>
            <a:ext cx="35025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0" name="Google Shape;960;p24"/>
          <p:cNvSpPr txBox="1"/>
          <p:nvPr>
            <p:ph idx="1" type="subTitle"/>
          </p:nvPr>
        </p:nvSpPr>
        <p:spPr>
          <a:xfrm>
            <a:off x="4572000" y="2219850"/>
            <a:ext cx="25917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1" name="Google Shape;961;p24"/>
          <p:cNvSpPr txBox="1"/>
          <p:nvPr>
            <p:ph idx="2" type="title"/>
          </p:nvPr>
        </p:nvSpPr>
        <p:spPr>
          <a:xfrm>
            <a:off x="4572001" y="1868925"/>
            <a:ext cx="35025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62" name="Google Shape;962;p24"/>
          <p:cNvSpPr txBox="1"/>
          <p:nvPr/>
        </p:nvSpPr>
        <p:spPr>
          <a:xfrm>
            <a:off x="4572000" y="3598300"/>
            <a:ext cx="38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5400000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 txBox="1"/>
          <p:nvPr>
            <p:ph idx="1" type="body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4"/>
          <p:cNvSpPr txBox="1"/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1562864" y="2762925"/>
            <a:ext cx="27864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5" name="Google Shape;125;p5"/>
          <p:cNvSpPr txBox="1"/>
          <p:nvPr>
            <p:ph idx="1" type="subTitle"/>
          </p:nvPr>
        </p:nvSpPr>
        <p:spPr>
          <a:xfrm>
            <a:off x="1562875" y="3123453"/>
            <a:ext cx="27864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"/>
          <p:cNvSpPr txBox="1"/>
          <p:nvPr>
            <p:ph idx="2" type="title"/>
          </p:nvPr>
        </p:nvSpPr>
        <p:spPr>
          <a:xfrm>
            <a:off x="5004343" y="2762919"/>
            <a:ext cx="25782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7" name="Google Shape;127;p5"/>
          <p:cNvSpPr txBox="1"/>
          <p:nvPr>
            <p:ph idx="3" type="subTitle"/>
          </p:nvPr>
        </p:nvSpPr>
        <p:spPr>
          <a:xfrm>
            <a:off x="5004355" y="3123439"/>
            <a:ext cx="25782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4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9" name="Google Shape;129;p5"/>
          <p:cNvSpPr/>
          <p:nvPr/>
        </p:nvSpPr>
        <p:spPr>
          <a:xfrm flipH="1" rot="10800000">
            <a:off x="8131419" y="2979909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-5400000">
            <a:off x="6704188" y="2462741"/>
            <a:ext cx="4238692" cy="1568482"/>
            <a:chOff x="340950" y="290161"/>
            <a:chExt cx="4238692" cy="1568482"/>
          </a:xfrm>
        </p:grpSpPr>
        <p:sp>
          <p:nvSpPr>
            <p:cNvPr id="131" name="Google Shape;131;p5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5"/>
          <p:cNvGrpSpPr/>
          <p:nvPr/>
        </p:nvGrpSpPr>
        <p:grpSpPr>
          <a:xfrm rot="5400000">
            <a:off x="-3044900" y="2958971"/>
            <a:ext cx="6069811" cy="2822183"/>
            <a:chOff x="3074151" y="2321296"/>
            <a:chExt cx="6069811" cy="2822183"/>
          </a:xfrm>
        </p:grpSpPr>
        <p:sp>
          <p:nvSpPr>
            <p:cNvPr id="142" name="Google Shape;142;p5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/>
          <p:nvPr/>
        </p:nvSpPr>
        <p:spPr>
          <a:xfrm rot="10800000">
            <a:off x="7200876" y="342925"/>
            <a:ext cx="3755700" cy="1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 rot="-5400000">
            <a:off x="2408275" y="1938124"/>
            <a:ext cx="415204" cy="5231768"/>
            <a:chOff x="3632500" y="0"/>
            <a:chExt cx="391850" cy="2554200"/>
          </a:xfrm>
        </p:grpSpPr>
        <p:sp>
          <p:nvSpPr>
            <p:cNvPr id="160" name="Google Shape;160;p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5"/>
          <p:cNvSpPr/>
          <p:nvPr/>
        </p:nvSpPr>
        <p:spPr>
          <a:xfrm flipH="1" rot="10800000">
            <a:off x="8280444" y="2980109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flipH="1" rot="10800000">
            <a:off x="7963032" y="221746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flipH="1" rot="-5400000">
            <a:off x="4274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68" name="Google Shape;168;p6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169" name="Google Shape;169;p6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180" name="Google Shape;180;p6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flipH="1">
            <a:off x="6698750" y="152525"/>
            <a:ext cx="2492100" cy="2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7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205" name="Google Shape;205;p7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216" name="Google Shape;216;p7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7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 flipH="1">
            <a:off x="778500" y="4163250"/>
            <a:ext cx="1620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"/>
          <p:cNvSpPr txBox="1"/>
          <p:nvPr>
            <p:ph idx="1" type="body"/>
          </p:nvPr>
        </p:nvSpPr>
        <p:spPr>
          <a:xfrm>
            <a:off x="872400" y="1642300"/>
            <a:ext cx="3972900" cy="23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7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>
            <p:ph type="title"/>
          </p:nvPr>
        </p:nvSpPr>
        <p:spPr>
          <a:xfrm>
            <a:off x="2323925" y="1289700"/>
            <a:ext cx="5887500" cy="25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41" name="Google Shape;241;p8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242" name="Google Shape;242;p8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8"/>
          <p:cNvGrpSpPr/>
          <p:nvPr/>
        </p:nvGrpSpPr>
        <p:grpSpPr>
          <a:xfrm>
            <a:off x="4827726" y="-1695679"/>
            <a:ext cx="6069811" cy="2822183"/>
            <a:chOff x="3074151" y="2321296"/>
            <a:chExt cx="6069811" cy="2822183"/>
          </a:xfrm>
        </p:grpSpPr>
        <p:sp>
          <p:nvSpPr>
            <p:cNvPr id="259" name="Google Shape;259;p8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8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8"/>
          <p:cNvGrpSpPr/>
          <p:nvPr/>
        </p:nvGrpSpPr>
        <p:grpSpPr>
          <a:xfrm>
            <a:off x="6277901" y="2798296"/>
            <a:ext cx="6069811" cy="2822183"/>
            <a:chOff x="3074151" y="2321296"/>
            <a:chExt cx="6069811" cy="2822183"/>
          </a:xfrm>
        </p:grpSpPr>
        <p:sp>
          <p:nvSpPr>
            <p:cNvPr id="279" name="Google Shape;279;p8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8"/>
          <p:cNvSpPr/>
          <p:nvPr/>
        </p:nvSpPr>
        <p:spPr>
          <a:xfrm flipH="1" rot="-5400000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flipH="1" rot="-5400000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8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298" name="Google Shape;298;p8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8"/>
          <p:cNvSpPr/>
          <p:nvPr/>
        </p:nvSpPr>
        <p:spPr>
          <a:xfrm>
            <a:off x="1325325" y="1453337"/>
            <a:ext cx="849300" cy="849300"/>
          </a:xfrm>
          <a:prstGeom prst="mathMultiply">
            <a:avLst>
              <a:gd fmla="val 17115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9"/>
          <p:cNvGrpSpPr/>
          <p:nvPr/>
        </p:nvGrpSpPr>
        <p:grpSpPr>
          <a:xfrm rot="-5400000">
            <a:off x="6680125" y="2854767"/>
            <a:ext cx="4238692" cy="1568482"/>
            <a:chOff x="340950" y="290161"/>
            <a:chExt cx="4238692" cy="1568482"/>
          </a:xfrm>
        </p:grpSpPr>
        <p:sp>
          <p:nvSpPr>
            <p:cNvPr id="303" name="Google Shape;303;p9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9"/>
          <p:cNvGrpSpPr/>
          <p:nvPr/>
        </p:nvGrpSpPr>
        <p:grpSpPr>
          <a:xfrm rot="10800000">
            <a:off x="-1250381" y="-528982"/>
            <a:ext cx="6069811" cy="2822183"/>
            <a:chOff x="3074151" y="2321296"/>
            <a:chExt cx="6069811" cy="2822183"/>
          </a:xfrm>
        </p:grpSpPr>
        <p:sp>
          <p:nvSpPr>
            <p:cNvPr id="314" name="Google Shape;314;p9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9"/>
          <p:cNvSpPr/>
          <p:nvPr/>
        </p:nvSpPr>
        <p:spPr>
          <a:xfrm flipH="1" rot="5400000">
            <a:off x="7158303" y="2550296"/>
            <a:ext cx="136500" cy="38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9"/>
          <p:cNvSpPr/>
          <p:nvPr/>
        </p:nvSpPr>
        <p:spPr>
          <a:xfrm flipH="1" rot="5400000">
            <a:off x="8445444" y="3626085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"/>
          <p:cNvSpPr/>
          <p:nvPr/>
        </p:nvSpPr>
        <p:spPr>
          <a:xfrm flipH="1" rot="10800000">
            <a:off x="713232" y="4642648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"/>
          <p:cNvSpPr/>
          <p:nvPr/>
        </p:nvSpPr>
        <p:spPr>
          <a:xfrm flipH="1" rot="10800000">
            <a:off x="358524" y="1"/>
            <a:ext cx="158700" cy="114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 flipH="1" rot="10800000">
            <a:off x="250500" y="-7775"/>
            <a:ext cx="44100" cy="25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"/>
          <p:cNvSpPr txBox="1"/>
          <p:nvPr>
            <p:ph idx="1" type="subTitle"/>
          </p:nvPr>
        </p:nvSpPr>
        <p:spPr>
          <a:xfrm>
            <a:off x="4281850" y="2347500"/>
            <a:ext cx="3882000" cy="13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/>
        </p:txBody>
      </p:sp>
      <p:sp>
        <p:nvSpPr>
          <p:cNvPr id="336" name="Google Shape;336;p9"/>
          <p:cNvSpPr txBox="1"/>
          <p:nvPr>
            <p:ph type="title"/>
          </p:nvPr>
        </p:nvSpPr>
        <p:spPr>
          <a:xfrm>
            <a:off x="4281850" y="1388800"/>
            <a:ext cx="38820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/>
          <p:nvPr>
            <p:ph type="title"/>
          </p:nvPr>
        </p:nvSpPr>
        <p:spPr>
          <a:xfrm>
            <a:off x="3288475" y="737400"/>
            <a:ext cx="5266800" cy="17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9" name="Google Shape;339;p10"/>
          <p:cNvSpPr/>
          <p:nvPr/>
        </p:nvSpPr>
        <p:spPr>
          <a:xfrm flipH="1" rot="10800000">
            <a:off x="2383246" y="-43807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-1328515" y="885891"/>
            <a:ext cx="4238692" cy="1568482"/>
            <a:chOff x="340950" y="290161"/>
            <a:chExt cx="4238692" cy="1568482"/>
          </a:xfrm>
        </p:grpSpPr>
        <p:sp>
          <p:nvSpPr>
            <p:cNvPr id="341" name="Google Shape;341;p10"/>
            <p:cNvSpPr/>
            <p:nvPr/>
          </p:nvSpPr>
          <p:spPr>
            <a:xfrm>
              <a:off x="4057260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3526650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993031" y="290161"/>
              <a:ext cx="9028" cy="1568482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462422" y="290161"/>
              <a:ext cx="6019" cy="1568482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92903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398425" y="290161"/>
              <a:ext cx="8565" cy="1568482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864807" y="290161"/>
              <a:ext cx="8797" cy="1568482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40950" y="528900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340950" y="1059514"/>
              <a:ext cx="4238692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340950" y="1592906"/>
              <a:ext cx="4238692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10"/>
          <p:cNvGrpSpPr/>
          <p:nvPr/>
        </p:nvGrpSpPr>
        <p:grpSpPr>
          <a:xfrm>
            <a:off x="3640579" y="3271460"/>
            <a:ext cx="6069811" cy="2822183"/>
            <a:chOff x="3074151" y="2321296"/>
            <a:chExt cx="6069811" cy="2822183"/>
          </a:xfrm>
        </p:grpSpPr>
        <p:sp>
          <p:nvSpPr>
            <p:cNvPr id="352" name="Google Shape;352;p10"/>
            <p:cNvSpPr/>
            <p:nvPr/>
          </p:nvSpPr>
          <p:spPr>
            <a:xfrm>
              <a:off x="8621628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091019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557400" y="2321296"/>
              <a:ext cx="9028" cy="2822183"/>
            </a:xfrm>
            <a:custGeom>
              <a:rect b="b" l="l" r="r" t="t"/>
              <a:pathLst>
                <a:path extrusionOk="0" h="62026" w="39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7026791" y="2321296"/>
              <a:ext cx="6019" cy="2822183"/>
            </a:xfrm>
            <a:custGeom>
              <a:rect b="b" l="l" r="r" t="t"/>
              <a:pathLst>
                <a:path extrusionOk="0" h="62026" w="26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6493404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5962795" y="2321296"/>
              <a:ext cx="8565" cy="2822183"/>
            </a:xfrm>
            <a:custGeom>
              <a:rect b="b" l="l" r="r" t="t"/>
              <a:pathLst>
                <a:path extrusionOk="0" h="62026" w="37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542917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3074151" y="36177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3074151" y="4148364"/>
              <a:ext cx="6069811" cy="8797"/>
            </a:xfrm>
            <a:custGeom>
              <a:rect b="b" l="l" r="r" t="t"/>
              <a:pathLst>
                <a:path extrusionOk="0" h="38" w="197585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3074151" y="4681756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3074151" y="3087125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074151" y="2513250"/>
              <a:ext cx="6069811" cy="6019"/>
            </a:xfrm>
            <a:custGeom>
              <a:rect b="b" l="l" r="r" t="t"/>
              <a:pathLst>
                <a:path extrusionOk="0" h="26" w="197585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895551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361926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28300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294675" y="2321296"/>
              <a:ext cx="8797" cy="2822183"/>
            </a:xfrm>
            <a:custGeom>
              <a:rect b="b" l="l" r="r" t="t"/>
              <a:pathLst>
                <a:path extrusionOk="0" h="62026" w="38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 rot="5400000">
            <a:off x="6608861" y="1794797"/>
            <a:ext cx="415204" cy="5231768"/>
            <a:chOff x="3632500" y="0"/>
            <a:chExt cx="391850" cy="2554200"/>
          </a:xfrm>
        </p:grpSpPr>
        <p:sp>
          <p:nvSpPr>
            <p:cNvPr id="369" name="Google Shape;369;p10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10"/>
          <p:cNvSpPr/>
          <p:nvPr/>
        </p:nvSpPr>
        <p:spPr>
          <a:xfrm flipH="1" rot="10800000">
            <a:off x="2532273" y="-437875"/>
            <a:ext cx="210300" cy="18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b="1" sz="34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treinaweb.com.br/blog/sql-vs-nosql-qual-usar" TargetMode="External"/><Relationship Id="rId4" Type="http://schemas.openxmlformats.org/officeDocument/2006/relationships/hyperlink" Target="https://sirobotica.wordpress.com/2014/10/23/nosql-o-que-e-vantagens-e-limitacoes/" TargetMode="External"/><Relationship Id="rId9" Type="http://schemas.openxmlformats.org/officeDocument/2006/relationships/hyperlink" Target="https://www.scalyr.com/blog/sql-vs-nosql-performance/" TargetMode="External"/><Relationship Id="rId5" Type="http://schemas.openxmlformats.org/officeDocument/2006/relationships/hyperlink" Target="https://www.techrepublic.com/article/10-things-you-should-know-about-nosql-databases/" TargetMode="External"/><Relationship Id="rId6" Type="http://schemas.openxmlformats.org/officeDocument/2006/relationships/hyperlink" Target="https://www.datastax.com/nosql" TargetMode="External"/><Relationship Id="rId7" Type="http://schemas.openxmlformats.org/officeDocument/2006/relationships/hyperlink" Target="https://en.wikipedia.org/wiki/NoSQL" TargetMode="External"/><Relationship Id="rId8" Type="http://schemas.openxmlformats.org/officeDocument/2006/relationships/hyperlink" Target="https://www.mongodb.com/nosql-explained" TargetMode="External"/><Relationship Id="rId11" Type="http://schemas.openxmlformats.org/officeDocument/2006/relationships/hyperlink" Target="https://www.devmedia.com.br/introducao-ao-mongodb/30792" TargetMode="External"/><Relationship Id="rId10" Type="http://schemas.openxmlformats.org/officeDocument/2006/relationships/hyperlink" Target="https://www.devmedia.com.br/banco-de-dados-nosql-um-novo-paradigma-revista-sql-magazine-102/25918" TargetMode="External"/><Relationship Id="rId13" Type="http://schemas.openxmlformats.org/officeDocument/2006/relationships/hyperlink" Target="https://www.linkedin.com/pulse/voc%C3%AA-sabe-o-que-%C3%A9-incompatibilidade-de-imped%C3%A2ncia-banco-lima/?originalSubdomain=pt" TargetMode="External"/><Relationship Id="rId12" Type="http://schemas.openxmlformats.org/officeDocument/2006/relationships/hyperlink" Target="https://inside.contabilizei.com.br/quando-utilizar-nosql-sql-9c9255cd5f1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7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7"/>
          <p:cNvSpPr txBox="1"/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NoSQL.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 sem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tabelas?</a:t>
            </a:r>
            <a:endParaRPr/>
          </a:p>
        </p:txBody>
      </p:sp>
      <p:sp>
        <p:nvSpPr>
          <p:cNvPr id="1050" name="Google Shape;1050;p27"/>
          <p:cNvSpPr txBox="1"/>
          <p:nvPr>
            <p:ph idx="1" type="subTitle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9144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Data Storage</a:t>
            </a:r>
            <a:endParaRPr sz="120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1" name="Google Shape;1051;p27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7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fmla="val 252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27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54" name="Google Shape;1054;p27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27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56" name="Google Shape;1056;p27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57" name="Google Shape;1057;p27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p27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59" name="Google Shape;1059;p27"/>
          <p:cNvGrpSpPr/>
          <p:nvPr/>
        </p:nvGrpSpPr>
        <p:grpSpPr>
          <a:xfrm>
            <a:off x="1069000" y="1047750"/>
            <a:ext cx="2217300" cy="3048000"/>
            <a:chOff x="1221400" y="951800"/>
            <a:chExt cx="2217300" cy="3048000"/>
          </a:xfrm>
        </p:grpSpPr>
        <p:sp>
          <p:nvSpPr>
            <p:cNvPr id="1060" name="Google Shape;1060;p27"/>
            <p:cNvSpPr/>
            <p:nvPr/>
          </p:nvSpPr>
          <p:spPr>
            <a:xfrm rot="-5400000">
              <a:off x="806050" y="1367150"/>
              <a:ext cx="3048000" cy="221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1" name="Google Shape;1061;p27"/>
            <p:cNvGrpSpPr/>
            <p:nvPr/>
          </p:nvGrpSpPr>
          <p:grpSpPr>
            <a:xfrm>
              <a:off x="1242659" y="976605"/>
              <a:ext cx="2176223" cy="2991402"/>
              <a:chOff x="1634342" y="616404"/>
              <a:chExt cx="2581522" cy="3548520"/>
            </a:xfrm>
          </p:grpSpPr>
          <p:grpSp>
            <p:nvGrpSpPr>
              <p:cNvPr id="1062" name="Google Shape;1062;p27"/>
              <p:cNvGrpSpPr/>
              <p:nvPr/>
            </p:nvGrpSpPr>
            <p:grpSpPr>
              <a:xfrm>
                <a:off x="1634342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063" name="Google Shape;1063;p27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064" name="Google Shape;1064;p27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065" name="Google Shape;1065;p27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6" name="Google Shape;1066;p27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7" name="Google Shape;1067;p27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068" name="Google Shape;1068;p27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069" name="Google Shape;1069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0" name="Google Shape;1070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1" name="Google Shape;1071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2" name="Google Shape;1072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3" name="Google Shape;1073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074" name="Google Shape;1074;p27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075" name="Google Shape;1075;p27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6" name="Google Shape;1076;p27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7" name="Google Shape;1077;p27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8" name="Google Shape;1078;p27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79" name="Google Shape;1079;p27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080" name="Google Shape;1080;p27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1" name="Google Shape;1081;p27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2" name="Google Shape;1082;p27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3" name="Google Shape;1083;p27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4" name="Google Shape;1084;p27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085" name="Google Shape;1085;p27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086" name="Google Shape;1086;p27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87" name="Google Shape;1087;p27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88" name="Google Shape;1088;p27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89" name="Google Shape;1089;p27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0" name="Google Shape;1090;p27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1" name="Google Shape;1091;p27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2" name="Google Shape;1092;p27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3" name="Google Shape;1093;p27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4" name="Google Shape;1094;p27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095" name="Google Shape;1095;p27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096" name="Google Shape;1096;p27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097" name="Google Shape;1097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8" name="Google Shape;1098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99" name="Google Shape;1099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0" name="Google Shape;1100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1" name="Google Shape;1101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02" name="Google Shape;1102;p27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03" name="Google Shape;1103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4" name="Google Shape;1104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5" name="Google Shape;1105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6" name="Google Shape;1106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07" name="Google Shape;1107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08" name="Google Shape;1108;p27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09" name="Google Shape;1109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0" name="Google Shape;1110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1" name="Google Shape;1111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2" name="Google Shape;1112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3" name="Google Shape;1113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14" name="Google Shape;1114;p27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5" name="Google Shape;1115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6" name="Google Shape;1116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7" name="Google Shape;1117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8" name="Google Shape;1118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19" name="Google Shape;1119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20" name="Google Shape;1120;p27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1" name="Google Shape;1121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22" name="Google Shape;1122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23" name="Google Shape;1123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24" name="Google Shape;1124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25" name="Google Shape;1125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126" name="Google Shape;1126;p27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7" name="Google Shape;1127;p27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128" name="Google Shape;1128;p27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129" name="Google Shape;1129;p27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130" name="Google Shape;1130;p27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1" name="Google Shape;1131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32" name="Google Shape;1132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133" name="Google Shape;1133;p27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4" name="Google Shape;1134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35" name="Google Shape;1135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136" name="Google Shape;1136;p27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7" name="Google Shape;1137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38" name="Google Shape;1138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39" name="Google Shape;1139;p27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0" name="Google Shape;1140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1" name="Google Shape;1141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42" name="Google Shape;1142;p27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3" name="Google Shape;1143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4" name="Google Shape;1144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45" name="Google Shape;1145;p27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6" name="Google Shape;1146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47" name="Google Shape;1147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148" name="Google Shape;1148;p27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149" name="Google Shape;1149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0" name="Google Shape;1150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51" name="Google Shape;1151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152" name="Google Shape;1152;p27"/>
                      <p:cNvCxnSpPr>
                        <a:stCxn id="1151" idx="0"/>
                        <a:endCxn id="114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3" name="Google Shape;1153;p27"/>
                      <p:cNvCxnSpPr>
                        <a:stCxn id="1151" idx="6"/>
                        <a:endCxn id="114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4" name="Google Shape;1154;p27"/>
                      <p:cNvCxnSpPr>
                        <a:stCxn id="1151" idx="7"/>
                        <a:endCxn id="1149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5" name="Google Shape;1155;p27"/>
                      <p:cNvCxnSpPr>
                        <a:stCxn id="1151" idx="1"/>
                        <a:endCxn id="114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6" name="Google Shape;1156;p27"/>
                      <p:cNvCxnSpPr>
                        <a:stCxn id="1151" idx="2"/>
                        <a:endCxn id="114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7" name="Google Shape;1157;p27"/>
                      <p:cNvCxnSpPr>
                        <a:stCxn id="1151" idx="3"/>
                        <a:endCxn id="114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8" name="Google Shape;1158;p27"/>
                      <p:cNvCxnSpPr>
                        <a:stCxn id="1151" idx="4"/>
                        <a:endCxn id="114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59" name="Google Shape;1159;p27"/>
                      <p:cNvCxnSpPr>
                        <a:stCxn id="1151" idx="5"/>
                        <a:endCxn id="114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</p:grpSp>
              <p:grpSp>
                <p:nvGrpSpPr>
                  <p:cNvPr id="1160" name="Google Shape;1160;p27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161" name="Google Shape;1161;p27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62" name="Google Shape;1162;p27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163" name="Google Shape;1163;p27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164" name="Google Shape;1164;p27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165" name="Google Shape;1165;p27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166" name="Google Shape;1166;p27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7" name="Google Shape;1167;p27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8" name="Google Shape;1168;p27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69" name="Google Shape;1169;p27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0" name="Google Shape;1170;p27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71" name="Google Shape;1171;p27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72" name="Google Shape;1172;p27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73" name="Google Shape;1173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74" name="Google Shape;1174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75" name="Google Shape;1175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176" name="Google Shape;1176;p27"/>
                      <p:cNvCxnSpPr>
                        <a:stCxn id="1175" idx="0"/>
                        <a:endCxn id="1173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77" name="Google Shape;1177;p27"/>
                      <p:cNvCxnSpPr>
                        <a:stCxn id="1175" idx="6"/>
                        <a:endCxn id="1173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78" name="Google Shape;1178;p27"/>
                      <p:cNvCxnSpPr>
                        <a:stCxn id="1175" idx="7"/>
                        <a:endCxn id="1173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79" name="Google Shape;1179;p27"/>
                      <p:cNvCxnSpPr>
                        <a:stCxn id="1175" idx="1"/>
                        <a:endCxn id="1173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80" name="Google Shape;1180;p27"/>
                      <p:cNvCxnSpPr>
                        <a:stCxn id="1175" idx="2"/>
                        <a:endCxn id="1173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81" name="Google Shape;1181;p27"/>
                      <p:cNvCxnSpPr>
                        <a:stCxn id="1175" idx="3"/>
                        <a:endCxn id="1173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82" name="Google Shape;1182;p27"/>
                      <p:cNvCxnSpPr>
                        <a:stCxn id="1175" idx="4"/>
                        <a:endCxn id="1173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83" name="Google Shape;1183;p27"/>
                      <p:cNvCxnSpPr>
                        <a:stCxn id="1175" idx="5"/>
                        <a:endCxn id="1173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184" name="Google Shape;1184;p27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85" name="Google Shape;1185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86" name="Google Shape;1186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187" name="Google Shape;1187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188" name="Google Shape;1188;p27"/>
                      <p:cNvCxnSpPr>
                        <a:stCxn id="1187" idx="0"/>
                        <a:endCxn id="118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89" name="Google Shape;1189;p27"/>
                      <p:cNvCxnSpPr>
                        <a:stCxn id="1187" idx="6"/>
                        <a:endCxn id="118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0" name="Google Shape;1190;p27"/>
                      <p:cNvCxnSpPr>
                        <a:stCxn id="1187" idx="7"/>
                        <a:endCxn id="1185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1" name="Google Shape;1191;p27"/>
                      <p:cNvCxnSpPr>
                        <a:stCxn id="1187" idx="1"/>
                        <a:endCxn id="118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2" name="Google Shape;1192;p27"/>
                      <p:cNvCxnSpPr>
                        <a:stCxn id="1187" idx="2"/>
                        <a:endCxn id="118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3" name="Google Shape;1193;p27"/>
                      <p:cNvCxnSpPr>
                        <a:stCxn id="1187" idx="3"/>
                        <a:endCxn id="118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4" name="Google Shape;1194;p27"/>
                      <p:cNvCxnSpPr>
                        <a:stCxn id="1187" idx="4"/>
                        <a:endCxn id="118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195" name="Google Shape;1195;p27"/>
                      <p:cNvCxnSpPr>
                        <a:stCxn id="1187" idx="5"/>
                        <a:endCxn id="118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196" name="Google Shape;1196;p27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197" name="Google Shape;1197;p27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198" name="Google Shape;1198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199" name="Google Shape;1199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0" name="Google Shape;1200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1" name="Google Shape;1201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2" name="Google Shape;1202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3" name="Google Shape;1203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4" name="Google Shape;1204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5" name="Google Shape;1205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6" name="Google Shape;1206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7" name="Google Shape;1207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8" name="Google Shape;1208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09" name="Google Shape;1209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0" name="Google Shape;1210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1" name="Google Shape;1211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2" name="Google Shape;1212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3" name="Google Shape;1213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14" name="Google Shape;1214;p27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15" name="Google Shape;1215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6" name="Google Shape;1216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7" name="Google Shape;1217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8" name="Google Shape;1218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19" name="Google Shape;1219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0" name="Google Shape;1220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1" name="Google Shape;1221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2" name="Google Shape;1222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3" name="Google Shape;1223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4" name="Google Shape;1224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5" name="Google Shape;1225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6" name="Google Shape;1226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7" name="Google Shape;1227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8" name="Google Shape;1228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29" name="Google Shape;1229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0" name="Google Shape;1230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31" name="Google Shape;1231;p27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32" name="Google Shape;1232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3" name="Google Shape;1233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4" name="Google Shape;1234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5" name="Google Shape;1235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6" name="Google Shape;1236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7" name="Google Shape;1237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8" name="Google Shape;1238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39" name="Google Shape;1239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0" name="Google Shape;1240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1" name="Google Shape;1241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2" name="Google Shape;1242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3" name="Google Shape;1243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4" name="Google Shape;1244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5" name="Google Shape;1245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6" name="Google Shape;1246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47" name="Google Shape;1247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48" name="Google Shape;1248;p27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49" name="Google Shape;1249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0" name="Google Shape;1250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1" name="Google Shape;1251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2" name="Google Shape;1252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3" name="Google Shape;1253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4" name="Google Shape;1254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5" name="Google Shape;1255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6" name="Google Shape;1256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7" name="Google Shape;1257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8" name="Google Shape;1258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59" name="Google Shape;1259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0" name="Google Shape;1260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1" name="Google Shape;1261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2" name="Google Shape;1262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3" name="Google Shape;1263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4" name="Google Shape;1264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65" name="Google Shape;1265;p27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66" name="Google Shape;1266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7" name="Google Shape;1267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8" name="Google Shape;1268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69" name="Google Shape;1269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0" name="Google Shape;1270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1" name="Google Shape;1271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2" name="Google Shape;1272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3" name="Google Shape;1273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4" name="Google Shape;1274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5" name="Google Shape;1275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6" name="Google Shape;1276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7" name="Google Shape;1277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8" name="Google Shape;1278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79" name="Google Shape;1279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0" name="Google Shape;1280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1" name="Google Shape;1281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82" name="Google Shape;1282;p27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83" name="Google Shape;1283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4" name="Google Shape;1284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5" name="Google Shape;1285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6" name="Google Shape;1286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7" name="Google Shape;1287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8" name="Google Shape;1288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89" name="Google Shape;1289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0" name="Google Shape;1290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1" name="Google Shape;1291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2" name="Google Shape;1292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3" name="Google Shape;1293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4" name="Google Shape;1294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5" name="Google Shape;1295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6" name="Google Shape;1296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7" name="Google Shape;1297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298" name="Google Shape;1298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299" name="Google Shape;1299;p27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00" name="Google Shape;1300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1" name="Google Shape;1301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2" name="Google Shape;1302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3" name="Google Shape;1303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4" name="Google Shape;1304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5" name="Google Shape;1305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6" name="Google Shape;1306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7" name="Google Shape;1307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8" name="Google Shape;1308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09" name="Google Shape;1309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0" name="Google Shape;1310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1" name="Google Shape;1311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2" name="Google Shape;1312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3" name="Google Shape;1313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4" name="Google Shape;1314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5" name="Google Shape;1315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316" name="Google Shape;1316;p27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17" name="Google Shape;1317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8" name="Google Shape;1318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19" name="Google Shape;1319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0" name="Google Shape;1320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1" name="Google Shape;1321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2" name="Google Shape;1322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3" name="Google Shape;1323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4" name="Google Shape;1324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5" name="Google Shape;1325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6" name="Google Shape;1326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7" name="Google Shape;1327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8" name="Google Shape;1328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29" name="Google Shape;1329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0" name="Google Shape;1330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1" name="Google Shape;1331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2" name="Google Shape;1332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333" name="Google Shape;1333;p27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34" name="Google Shape;1334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5" name="Google Shape;1335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6" name="Google Shape;1336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7" name="Google Shape;1337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8" name="Google Shape;1338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9" name="Google Shape;1339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0" name="Google Shape;1340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1" name="Google Shape;1341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2" name="Google Shape;1342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3" name="Google Shape;1343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4" name="Google Shape;1344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5" name="Google Shape;1345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6" name="Google Shape;1346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7" name="Google Shape;1347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8" name="Google Shape;1348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49" name="Google Shape;1349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350" name="Google Shape;1350;p27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51" name="Google Shape;1351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2" name="Google Shape;1352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3" name="Google Shape;1353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4" name="Google Shape;1354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5" name="Google Shape;1355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6" name="Google Shape;1356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7" name="Google Shape;1357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8" name="Google Shape;1358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59" name="Google Shape;1359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0" name="Google Shape;1360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1" name="Google Shape;1361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2" name="Google Shape;1362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3" name="Google Shape;1363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4" name="Google Shape;1364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5" name="Google Shape;1365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6" name="Google Shape;1366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367" name="Google Shape;1367;p27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68" name="Google Shape;1368;p27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69" name="Google Shape;1369;p27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370" name="Google Shape;1370;p27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371" name="Google Shape;1371;p27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72" name="Google Shape;1372;p27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73" name="Google Shape;1373;p27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374" name="Google Shape;1374;p27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375" name="Google Shape;1375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76" name="Google Shape;1376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77" name="Google Shape;1377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78" name="Google Shape;1378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79" name="Google Shape;1379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380" name="Google Shape;1380;p27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381" name="Google Shape;1381;p27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82" name="Google Shape;1382;p27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83" name="Google Shape;1383;p27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84" name="Google Shape;1384;p27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85" name="Google Shape;1385;p27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386" name="Google Shape;1386;p27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87" name="Google Shape;1387;p27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88" name="Google Shape;1388;p27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89" name="Google Shape;1389;p27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90" name="Google Shape;1390;p27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391" name="Google Shape;1391;p27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392" name="Google Shape;1392;p27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3" name="Google Shape;1393;p27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4" name="Google Shape;1394;p27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5" name="Google Shape;1395;p27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6" name="Google Shape;1396;p27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7" name="Google Shape;1397;p27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8" name="Google Shape;1398;p27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399" name="Google Shape;1399;p27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0" name="Google Shape;1400;p27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401" name="Google Shape;1401;p27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402" name="Google Shape;1402;p27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03" name="Google Shape;1403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4" name="Google Shape;1404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5" name="Google Shape;1405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6" name="Google Shape;1406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07" name="Google Shape;1407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08" name="Google Shape;1408;p27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09" name="Google Shape;1409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0" name="Google Shape;1410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1" name="Google Shape;1411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2" name="Google Shape;1412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3" name="Google Shape;1413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14" name="Google Shape;1414;p27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5" name="Google Shape;1415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6" name="Google Shape;1416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7" name="Google Shape;1417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8" name="Google Shape;1418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19" name="Google Shape;1419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20" name="Google Shape;1420;p27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1" name="Google Shape;1421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2" name="Google Shape;1422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3" name="Google Shape;1423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4" name="Google Shape;1424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5" name="Google Shape;1425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26" name="Google Shape;1426;p27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7" name="Google Shape;1427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8" name="Google Shape;1428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29" name="Google Shape;1429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30" name="Google Shape;1430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31" name="Google Shape;1431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432" name="Google Shape;1432;p27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433" name="Google Shape;1433;p27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434" name="Google Shape;1434;p27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435" name="Google Shape;1435;p27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436" name="Google Shape;1436;p27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37" name="Google Shape;1437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38" name="Google Shape;1438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439" name="Google Shape;1439;p27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0" name="Google Shape;1440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41" name="Google Shape;1441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442" name="Google Shape;1442;p27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3" name="Google Shape;1443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44" name="Google Shape;1444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45" name="Google Shape;1445;p27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46" name="Google Shape;1446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47" name="Google Shape;1447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48" name="Google Shape;1448;p27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49" name="Google Shape;1449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0" name="Google Shape;1450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51" name="Google Shape;1451;p27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2" name="Google Shape;1452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3" name="Google Shape;1453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54" name="Google Shape;1454;p27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455" name="Google Shape;1455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6" name="Google Shape;1456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7" name="Google Shape;1457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458" name="Google Shape;1458;p27"/>
                      <p:cNvCxnSpPr>
                        <a:stCxn id="1457" idx="0"/>
                        <a:endCxn id="145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59" name="Google Shape;1459;p27"/>
                      <p:cNvCxnSpPr>
                        <a:stCxn id="1457" idx="6"/>
                        <a:endCxn id="145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0" name="Google Shape;1460;p27"/>
                      <p:cNvCxnSpPr>
                        <a:stCxn id="1457" idx="7"/>
                        <a:endCxn id="1455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1" name="Google Shape;1461;p27"/>
                      <p:cNvCxnSpPr>
                        <a:stCxn id="1457" idx="1"/>
                        <a:endCxn id="145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2" name="Google Shape;1462;p27"/>
                      <p:cNvCxnSpPr>
                        <a:stCxn id="1457" idx="2"/>
                        <a:endCxn id="145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3" name="Google Shape;1463;p27"/>
                      <p:cNvCxnSpPr>
                        <a:stCxn id="1457" idx="3"/>
                        <a:endCxn id="145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4" name="Google Shape;1464;p27"/>
                      <p:cNvCxnSpPr>
                        <a:stCxn id="1457" idx="4"/>
                        <a:endCxn id="145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65" name="Google Shape;1465;p27"/>
                      <p:cNvCxnSpPr>
                        <a:stCxn id="1457" idx="5"/>
                        <a:endCxn id="145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</p:grpSp>
              <p:grpSp>
                <p:nvGrpSpPr>
                  <p:cNvPr id="1466" name="Google Shape;1466;p27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467" name="Google Shape;1467;p27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468" name="Google Shape;1468;p27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469" name="Google Shape;1469;p27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470" name="Google Shape;1470;p27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471" name="Google Shape;1471;p27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472" name="Google Shape;1472;p27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73" name="Google Shape;1473;p27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74" name="Google Shape;1474;p27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75" name="Google Shape;1475;p27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76" name="Google Shape;1476;p27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77" name="Google Shape;1477;p27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78" name="Google Shape;1478;p27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79" name="Google Shape;1479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80" name="Google Shape;1480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81" name="Google Shape;1481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482" name="Google Shape;1482;p27"/>
                      <p:cNvCxnSpPr>
                        <a:stCxn id="1481" idx="0"/>
                        <a:endCxn id="147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3" name="Google Shape;1483;p27"/>
                      <p:cNvCxnSpPr>
                        <a:stCxn id="1481" idx="6"/>
                        <a:endCxn id="147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4" name="Google Shape;1484;p27"/>
                      <p:cNvCxnSpPr>
                        <a:stCxn id="1481" idx="7"/>
                        <a:endCxn id="1479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5" name="Google Shape;1485;p27"/>
                      <p:cNvCxnSpPr>
                        <a:stCxn id="1481" idx="1"/>
                        <a:endCxn id="147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6" name="Google Shape;1486;p27"/>
                      <p:cNvCxnSpPr>
                        <a:stCxn id="1481" idx="2"/>
                        <a:endCxn id="147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7" name="Google Shape;1487;p27"/>
                      <p:cNvCxnSpPr>
                        <a:stCxn id="1481" idx="3"/>
                        <a:endCxn id="147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8" name="Google Shape;1488;p27"/>
                      <p:cNvCxnSpPr>
                        <a:stCxn id="1481" idx="4"/>
                        <a:endCxn id="147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89" name="Google Shape;1489;p27"/>
                      <p:cNvCxnSpPr>
                        <a:stCxn id="1481" idx="5"/>
                        <a:endCxn id="147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490" name="Google Shape;1490;p27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91" name="Google Shape;1491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92" name="Google Shape;1492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93" name="Google Shape;1493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494" name="Google Shape;1494;p27"/>
                      <p:cNvCxnSpPr>
                        <a:stCxn id="1493" idx="0"/>
                        <a:endCxn id="1491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95" name="Google Shape;1495;p27"/>
                      <p:cNvCxnSpPr>
                        <a:stCxn id="1493" idx="6"/>
                        <a:endCxn id="1491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96" name="Google Shape;1496;p27"/>
                      <p:cNvCxnSpPr>
                        <a:stCxn id="1493" idx="7"/>
                        <a:endCxn id="1491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97" name="Google Shape;1497;p27"/>
                      <p:cNvCxnSpPr>
                        <a:stCxn id="1493" idx="1"/>
                        <a:endCxn id="1491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98" name="Google Shape;1498;p27"/>
                      <p:cNvCxnSpPr>
                        <a:stCxn id="1493" idx="2"/>
                        <a:endCxn id="1491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499" name="Google Shape;1499;p27"/>
                      <p:cNvCxnSpPr>
                        <a:stCxn id="1493" idx="3"/>
                        <a:endCxn id="1491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500" name="Google Shape;1500;p27"/>
                      <p:cNvCxnSpPr>
                        <a:stCxn id="1493" idx="4"/>
                        <a:endCxn id="1491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501" name="Google Shape;1501;p27"/>
                      <p:cNvCxnSpPr>
                        <a:stCxn id="1493" idx="5"/>
                        <a:endCxn id="1491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502" name="Google Shape;1502;p27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503" name="Google Shape;1503;p27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04" name="Google Shape;1504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05" name="Google Shape;1505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06" name="Google Shape;1506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07" name="Google Shape;1507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08" name="Google Shape;1508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09" name="Google Shape;1509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0" name="Google Shape;1510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1" name="Google Shape;1511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2" name="Google Shape;1512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3" name="Google Shape;1513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4" name="Google Shape;1514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5" name="Google Shape;1515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6" name="Google Shape;1516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7" name="Google Shape;1517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8" name="Google Shape;1518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19" name="Google Shape;1519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20" name="Google Shape;1520;p27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21" name="Google Shape;1521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2" name="Google Shape;1522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3" name="Google Shape;1523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4" name="Google Shape;1524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5" name="Google Shape;1525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6" name="Google Shape;1526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7" name="Google Shape;1527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8" name="Google Shape;1528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29" name="Google Shape;1529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0" name="Google Shape;1530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1" name="Google Shape;1531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2" name="Google Shape;1532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3" name="Google Shape;1533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4" name="Google Shape;1534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5" name="Google Shape;1535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6" name="Google Shape;1536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37" name="Google Shape;1537;p27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38" name="Google Shape;1538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9" name="Google Shape;1539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0" name="Google Shape;1540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1" name="Google Shape;1541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2" name="Google Shape;1542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3" name="Google Shape;1543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4" name="Google Shape;1544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5" name="Google Shape;1545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6" name="Google Shape;1546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7" name="Google Shape;1547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8" name="Google Shape;1548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49" name="Google Shape;1549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0" name="Google Shape;1550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1" name="Google Shape;1551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2" name="Google Shape;1552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3" name="Google Shape;1553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54" name="Google Shape;1554;p27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55" name="Google Shape;1555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6" name="Google Shape;1556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7" name="Google Shape;1557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8" name="Google Shape;1558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59" name="Google Shape;1559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0" name="Google Shape;1560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1" name="Google Shape;1561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2" name="Google Shape;1562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3" name="Google Shape;1563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4" name="Google Shape;1564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5" name="Google Shape;1565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6" name="Google Shape;1566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7" name="Google Shape;1567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8" name="Google Shape;1568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9" name="Google Shape;1569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0" name="Google Shape;1570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71" name="Google Shape;1571;p27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72" name="Google Shape;1572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3" name="Google Shape;1573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4" name="Google Shape;1574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5" name="Google Shape;1575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6" name="Google Shape;1576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7" name="Google Shape;1577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8" name="Google Shape;1578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79" name="Google Shape;1579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0" name="Google Shape;1580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1" name="Google Shape;1581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2" name="Google Shape;1582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3" name="Google Shape;1583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4" name="Google Shape;1584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5" name="Google Shape;1585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6" name="Google Shape;1586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87" name="Google Shape;1587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88" name="Google Shape;1588;p27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89" name="Google Shape;1589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0" name="Google Shape;1590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1" name="Google Shape;1591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2" name="Google Shape;1592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3" name="Google Shape;1593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4" name="Google Shape;1594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5" name="Google Shape;1595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6" name="Google Shape;1596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7" name="Google Shape;1597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8" name="Google Shape;1598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99" name="Google Shape;1599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0" name="Google Shape;1600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1" name="Google Shape;1601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2" name="Google Shape;1602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3" name="Google Shape;1603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4" name="Google Shape;1604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605" name="Google Shape;1605;p27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06" name="Google Shape;1606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7" name="Google Shape;1607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8" name="Google Shape;1608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9" name="Google Shape;1609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0" name="Google Shape;1610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1" name="Google Shape;1611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2" name="Google Shape;1612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3" name="Google Shape;1613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4" name="Google Shape;1614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5" name="Google Shape;1615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6" name="Google Shape;1616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7" name="Google Shape;1617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8" name="Google Shape;1618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19" name="Google Shape;1619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0" name="Google Shape;1620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1" name="Google Shape;1621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622" name="Google Shape;1622;p27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23" name="Google Shape;1623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4" name="Google Shape;1624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5" name="Google Shape;1625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6" name="Google Shape;1626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7" name="Google Shape;1627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8" name="Google Shape;1628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29" name="Google Shape;1629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0" name="Google Shape;1630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1" name="Google Shape;1631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2" name="Google Shape;1632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3" name="Google Shape;1633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4" name="Google Shape;1634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5" name="Google Shape;1635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6" name="Google Shape;1636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7" name="Google Shape;1637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8" name="Google Shape;1638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639" name="Google Shape;1639;p27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40" name="Google Shape;1640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1" name="Google Shape;1641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2" name="Google Shape;1642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3" name="Google Shape;1643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4" name="Google Shape;1644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5" name="Google Shape;1645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6" name="Google Shape;1646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7" name="Google Shape;1647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8" name="Google Shape;1648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49" name="Google Shape;1649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0" name="Google Shape;1650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1" name="Google Shape;1651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2" name="Google Shape;1652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3" name="Google Shape;1653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4" name="Google Shape;1654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5" name="Google Shape;1655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656" name="Google Shape;1656;p27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57" name="Google Shape;1657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8" name="Google Shape;1658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59" name="Google Shape;1659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0" name="Google Shape;1660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1" name="Google Shape;1661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2" name="Google Shape;1662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3" name="Google Shape;1663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4" name="Google Shape;1664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5" name="Google Shape;1665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6" name="Google Shape;1666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7" name="Google Shape;1667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8" name="Google Shape;1668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69" name="Google Shape;1669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70" name="Google Shape;1670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71" name="Google Shape;1671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72" name="Google Shape;1672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673" name="Google Shape;1673;p27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4" name="Google Shape;1674;p27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5" name="Google Shape;1675;p27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676" name="Google Shape;1676;p27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1677" name="Google Shape;1677;p27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678" name="Google Shape;1678;p27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1679" name="Google Shape;1679;p27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80" name="Google Shape;1680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1" name="Google Shape;1681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2" name="Google Shape;1682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3" name="Google Shape;1683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4" name="Google Shape;1684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685" name="Google Shape;1685;p27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86" name="Google Shape;1686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7" name="Google Shape;1687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8" name="Google Shape;1688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89" name="Google Shape;1689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0" name="Google Shape;1690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691" name="Google Shape;1691;p27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2" name="Google Shape;1692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3" name="Google Shape;1693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4" name="Google Shape;1694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5" name="Google Shape;1695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6" name="Google Shape;1696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697" name="Google Shape;1697;p27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8" name="Google Shape;1698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699" name="Google Shape;1699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0" name="Google Shape;1700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1" name="Google Shape;1701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2" name="Google Shape;1702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03" name="Google Shape;1703;p27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04" name="Google Shape;1704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5" name="Google Shape;1705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6" name="Google Shape;1706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7" name="Google Shape;1707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08" name="Google Shape;1708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09" name="Google Shape;1709;p27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0" name="Google Shape;1710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11" name="Google Shape;1711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12" name="Google Shape;1712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13" name="Google Shape;1713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14" name="Google Shape;1714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</p:grpSp>
          </p:grpSp>
          <p:grpSp>
            <p:nvGrpSpPr>
              <p:cNvPr id="1715" name="Google Shape;1715;p27"/>
              <p:cNvGrpSpPr/>
              <p:nvPr/>
            </p:nvGrpSpPr>
            <p:grpSpPr>
              <a:xfrm>
                <a:off x="2946216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716" name="Google Shape;1716;p27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717" name="Google Shape;1717;p27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718" name="Google Shape;1718;p27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9" name="Google Shape;1719;p27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0" name="Google Shape;1720;p27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721" name="Google Shape;1721;p27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22" name="Google Shape;1722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23" name="Google Shape;1723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24" name="Google Shape;1724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25" name="Google Shape;1725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26" name="Google Shape;1726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27" name="Google Shape;1727;p27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728" name="Google Shape;1728;p27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29" name="Google Shape;1729;p27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30" name="Google Shape;1730;p27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31" name="Google Shape;1731;p27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32" name="Google Shape;1732;p27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733" name="Google Shape;1733;p27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34" name="Google Shape;1734;p27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35" name="Google Shape;1735;p27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36" name="Google Shape;1736;p27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37" name="Google Shape;1737;p27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738" name="Google Shape;1738;p27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739" name="Google Shape;1739;p27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0" name="Google Shape;1740;p27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1" name="Google Shape;1741;p27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2" name="Google Shape;1742;p27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3" name="Google Shape;1743;p27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4" name="Google Shape;1744;p27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5" name="Google Shape;1745;p27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6" name="Google Shape;1746;p27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47" name="Google Shape;1747;p27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748" name="Google Shape;1748;p27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749" name="Google Shape;1749;p27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50" name="Google Shape;1750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1" name="Google Shape;1751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2" name="Google Shape;1752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3" name="Google Shape;1753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4" name="Google Shape;1754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55" name="Google Shape;1755;p27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56" name="Google Shape;1756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7" name="Google Shape;1757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8" name="Google Shape;1758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59" name="Google Shape;1759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0" name="Google Shape;1760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61" name="Google Shape;1761;p27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2" name="Google Shape;1762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3" name="Google Shape;1763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4" name="Google Shape;1764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5" name="Google Shape;1765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6" name="Google Shape;1766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67" name="Google Shape;1767;p27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8" name="Google Shape;1768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69" name="Google Shape;1769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0" name="Google Shape;1770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1" name="Google Shape;1771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2" name="Google Shape;1772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73" name="Google Shape;1773;p27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74" name="Google Shape;1774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5" name="Google Shape;1775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6" name="Google Shape;1776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7" name="Google Shape;1777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78" name="Google Shape;1778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779" name="Google Shape;1779;p27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80" name="Google Shape;1780;p27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781" name="Google Shape;1781;p27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782" name="Google Shape;1782;p27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783" name="Google Shape;1783;p27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84" name="Google Shape;1784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85" name="Google Shape;1785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786" name="Google Shape;1786;p27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87" name="Google Shape;1787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88" name="Google Shape;1788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789" name="Google Shape;1789;p27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0" name="Google Shape;1790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91" name="Google Shape;1791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792" name="Google Shape;1792;p27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793" name="Google Shape;1793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94" name="Google Shape;1794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95" name="Google Shape;1795;p27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796" name="Google Shape;1796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97" name="Google Shape;1797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98" name="Google Shape;1798;p27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799" name="Google Shape;1799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00" name="Google Shape;1800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801" name="Google Shape;1801;p27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802" name="Google Shape;1802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03" name="Google Shape;1803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04" name="Google Shape;1804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805" name="Google Shape;1805;p27"/>
                      <p:cNvCxnSpPr>
                        <a:stCxn id="1804" idx="0"/>
                        <a:endCxn id="180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06" name="Google Shape;1806;p27"/>
                      <p:cNvCxnSpPr>
                        <a:stCxn id="1804" idx="6"/>
                        <a:endCxn id="180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07" name="Google Shape;1807;p27"/>
                      <p:cNvCxnSpPr>
                        <a:stCxn id="1804" idx="7"/>
                        <a:endCxn id="1802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08" name="Google Shape;1808;p27"/>
                      <p:cNvCxnSpPr>
                        <a:stCxn id="1804" idx="1"/>
                        <a:endCxn id="180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09" name="Google Shape;1809;p27"/>
                      <p:cNvCxnSpPr>
                        <a:stCxn id="1804" idx="2"/>
                        <a:endCxn id="180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10" name="Google Shape;1810;p27"/>
                      <p:cNvCxnSpPr>
                        <a:stCxn id="1804" idx="3"/>
                        <a:endCxn id="180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11" name="Google Shape;1811;p27"/>
                      <p:cNvCxnSpPr>
                        <a:stCxn id="1804" idx="4"/>
                        <a:endCxn id="180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12" name="Google Shape;1812;p27"/>
                      <p:cNvCxnSpPr>
                        <a:stCxn id="1804" idx="5"/>
                        <a:endCxn id="180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</p:grpSp>
              <p:grpSp>
                <p:nvGrpSpPr>
                  <p:cNvPr id="1813" name="Google Shape;1813;p27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814" name="Google Shape;1814;p27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815" name="Google Shape;1815;p27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816" name="Google Shape;1816;p27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817" name="Google Shape;1817;p27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818" name="Google Shape;1818;p27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819" name="Google Shape;1819;p27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20" name="Google Shape;1820;p27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21" name="Google Shape;1821;p27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22" name="Google Shape;1822;p27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23" name="Google Shape;1823;p27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24" name="Google Shape;1824;p27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825" name="Google Shape;1825;p27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26" name="Google Shape;1826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27" name="Google Shape;1827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28" name="Google Shape;1828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829" name="Google Shape;1829;p27"/>
                      <p:cNvCxnSpPr>
                        <a:stCxn id="1828" idx="0"/>
                        <a:endCxn id="182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0" name="Google Shape;1830;p27"/>
                      <p:cNvCxnSpPr>
                        <a:stCxn id="1828" idx="6"/>
                        <a:endCxn id="182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1" name="Google Shape;1831;p27"/>
                      <p:cNvCxnSpPr>
                        <a:stCxn id="1828" idx="7"/>
                        <a:endCxn id="1826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2" name="Google Shape;1832;p27"/>
                      <p:cNvCxnSpPr>
                        <a:stCxn id="1828" idx="1"/>
                        <a:endCxn id="182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3" name="Google Shape;1833;p27"/>
                      <p:cNvCxnSpPr>
                        <a:stCxn id="1828" idx="2"/>
                        <a:endCxn id="182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4" name="Google Shape;1834;p27"/>
                      <p:cNvCxnSpPr>
                        <a:stCxn id="1828" idx="3"/>
                        <a:endCxn id="182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5" name="Google Shape;1835;p27"/>
                      <p:cNvCxnSpPr>
                        <a:stCxn id="1828" idx="4"/>
                        <a:endCxn id="182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36" name="Google Shape;1836;p27"/>
                      <p:cNvCxnSpPr>
                        <a:stCxn id="1828" idx="5"/>
                        <a:endCxn id="182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837" name="Google Shape;1837;p27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38" name="Google Shape;1838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39" name="Google Shape;1839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0" name="Google Shape;1840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1841" name="Google Shape;1841;p27"/>
                      <p:cNvCxnSpPr>
                        <a:stCxn id="1840" idx="0"/>
                        <a:endCxn id="1838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2" name="Google Shape;1842;p27"/>
                      <p:cNvCxnSpPr>
                        <a:stCxn id="1840" idx="6"/>
                        <a:endCxn id="1838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3" name="Google Shape;1843;p27"/>
                      <p:cNvCxnSpPr>
                        <a:stCxn id="1840" idx="7"/>
                        <a:endCxn id="1838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4" name="Google Shape;1844;p27"/>
                      <p:cNvCxnSpPr>
                        <a:stCxn id="1840" idx="1"/>
                        <a:endCxn id="1838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5" name="Google Shape;1845;p27"/>
                      <p:cNvCxnSpPr>
                        <a:stCxn id="1840" idx="2"/>
                        <a:endCxn id="1838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6" name="Google Shape;1846;p27"/>
                      <p:cNvCxnSpPr>
                        <a:stCxn id="1840" idx="3"/>
                        <a:endCxn id="1838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7" name="Google Shape;1847;p27"/>
                      <p:cNvCxnSpPr>
                        <a:stCxn id="1840" idx="4"/>
                        <a:endCxn id="1838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1848" name="Google Shape;1848;p27"/>
                      <p:cNvCxnSpPr>
                        <a:stCxn id="1840" idx="5"/>
                        <a:endCxn id="1838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1849" name="Google Shape;1849;p27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850" name="Google Shape;1850;p27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51" name="Google Shape;1851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2" name="Google Shape;1852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3" name="Google Shape;1853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4" name="Google Shape;1854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5" name="Google Shape;1855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6" name="Google Shape;1856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7" name="Google Shape;1857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8" name="Google Shape;1858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59" name="Google Shape;1859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0" name="Google Shape;1860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1" name="Google Shape;1861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2" name="Google Shape;1862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3" name="Google Shape;1863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4" name="Google Shape;1864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5" name="Google Shape;1865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6" name="Google Shape;1866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867" name="Google Shape;1867;p27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68" name="Google Shape;1868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69" name="Google Shape;1869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0" name="Google Shape;1870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1" name="Google Shape;1871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2" name="Google Shape;1872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3" name="Google Shape;1873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4" name="Google Shape;1874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5" name="Google Shape;1875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6" name="Google Shape;1876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7" name="Google Shape;1877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8" name="Google Shape;1878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79" name="Google Shape;1879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0" name="Google Shape;1880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1" name="Google Shape;1881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2" name="Google Shape;1882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3" name="Google Shape;1883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884" name="Google Shape;1884;p27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85" name="Google Shape;1885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6" name="Google Shape;1886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7" name="Google Shape;1887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8" name="Google Shape;1888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89" name="Google Shape;1889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0" name="Google Shape;1890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1" name="Google Shape;1891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2" name="Google Shape;1892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3" name="Google Shape;1893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4" name="Google Shape;1894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5" name="Google Shape;1895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6" name="Google Shape;1896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7" name="Google Shape;1897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8" name="Google Shape;1898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899" name="Google Shape;1899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0" name="Google Shape;1900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01" name="Google Shape;1901;p27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02" name="Google Shape;1902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3" name="Google Shape;1903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4" name="Google Shape;1904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5" name="Google Shape;1905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6" name="Google Shape;1906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7" name="Google Shape;1907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8" name="Google Shape;1908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09" name="Google Shape;1909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0" name="Google Shape;1910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1" name="Google Shape;1911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2" name="Google Shape;1912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3" name="Google Shape;1913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4" name="Google Shape;1914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5" name="Google Shape;1915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6" name="Google Shape;1916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17" name="Google Shape;1917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18" name="Google Shape;1918;p27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19" name="Google Shape;1919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0" name="Google Shape;1920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1" name="Google Shape;1921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2" name="Google Shape;1922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3" name="Google Shape;1923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4" name="Google Shape;1924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5" name="Google Shape;1925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6" name="Google Shape;1926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7" name="Google Shape;1927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8" name="Google Shape;1928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29" name="Google Shape;1929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0" name="Google Shape;1930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1" name="Google Shape;1931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2" name="Google Shape;1932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3" name="Google Shape;1933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4" name="Google Shape;1934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35" name="Google Shape;1935;p27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36" name="Google Shape;1936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7" name="Google Shape;1937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8" name="Google Shape;1938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39" name="Google Shape;1939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0" name="Google Shape;1940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1" name="Google Shape;1941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2" name="Google Shape;1942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3" name="Google Shape;1943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4" name="Google Shape;1944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5" name="Google Shape;1945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6" name="Google Shape;1946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7" name="Google Shape;1947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8" name="Google Shape;1948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49" name="Google Shape;1949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0" name="Google Shape;1950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1" name="Google Shape;1951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52" name="Google Shape;1952;p27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53" name="Google Shape;1953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4" name="Google Shape;1954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5" name="Google Shape;1955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6" name="Google Shape;1956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7" name="Google Shape;1957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8" name="Google Shape;1958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59" name="Google Shape;1959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0" name="Google Shape;1960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1" name="Google Shape;1961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2" name="Google Shape;1962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3" name="Google Shape;1963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4" name="Google Shape;1964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5" name="Google Shape;1965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6" name="Google Shape;1966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7" name="Google Shape;1967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8" name="Google Shape;1968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69" name="Google Shape;1969;p27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70" name="Google Shape;1970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1" name="Google Shape;1971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2" name="Google Shape;1972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3" name="Google Shape;1973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4" name="Google Shape;1974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5" name="Google Shape;1975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6" name="Google Shape;1976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7" name="Google Shape;1977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8" name="Google Shape;1978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9" name="Google Shape;1979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0" name="Google Shape;1980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1" name="Google Shape;1981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2" name="Google Shape;1982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3" name="Google Shape;1983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4" name="Google Shape;1984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5" name="Google Shape;1985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986" name="Google Shape;1986;p27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87" name="Google Shape;1987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8" name="Google Shape;1988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9" name="Google Shape;1989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0" name="Google Shape;1990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1" name="Google Shape;1991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2" name="Google Shape;1992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3" name="Google Shape;1993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4" name="Google Shape;1994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5" name="Google Shape;1995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6" name="Google Shape;1996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7" name="Google Shape;1997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8" name="Google Shape;1998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9" name="Google Shape;1999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0" name="Google Shape;2000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1" name="Google Shape;2001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2" name="Google Shape;2002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003" name="Google Shape;2003;p27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004" name="Google Shape;2004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5" name="Google Shape;2005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6" name="Google Shape;2006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7" name="Google Shape;2007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8" name="Google Shape;2008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9" name="Google Shape;2009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0" name="Google Shape;2010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1" name="Google Shape;2011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2" name="Google Shape;2012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3" name="Google Shape;2013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4" name="Google Shape;2014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5" name="Google Shape;2015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6" name="Google Shape;2016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7" name="Google Shape;2017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8" name="Google Shape;2018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9" name="Google Shape;2019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020" name="Google Shape;2020;p27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1" name="Google Shape;2021;p27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2" name="Google Shape;2022;p27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2023" name="Google Shape;2023;p27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2024" name="Google Shape;2024;p27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5" name="Google Shape;2025;p27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6" name="Google Shape;2026;p27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27" name="Google Shape;2027;p27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28" name="Google Shape;2028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9" name="Google Shape;2029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0" name="Google Shape;2030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1" name="Google Shape;2031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2" name="Google Shape;2032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033" name="Google Shape;2033;p27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2034" name="Google Shape;2034;p27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5" name="Google Shape;2035;p27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6" name="Google Shape;2036;p27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7" name="Google Shape;2037;p27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8" name="Google Shape;2038;p27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2039" name="Google Shape;2039;p27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40" name="Google Shape;2040;p27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41" name="Google Shape;2041;p27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42" name="Google Shape;2042;p27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43" name="Google Shape;2043;p27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44" name="Google Shape;2044;p27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2045" name="Google Shape;2045;p27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6" name="Google Shape;2046;p27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7" name="Google Shape;2047;p27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8" name="Google Shape;2048;p27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9" name="Google Shape;2049;p27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0" name="Google Shape;2050;p27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1" name="Google Shape;2051;p27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2" name="Google Shape;2052;p27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3" name="Google Shape;2053;p27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2054" name="Google Shape;2054;p27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55" name="Google Shape;2055;p27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56" name="Google Shape;2056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7" name="Google Shape;2057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8" name="Google Shape;2058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9" name="Google Shape;2059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0" name="Google Shape;2060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061" name="Google Shape;2061;p27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2" name="Google Shape;2062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3" name="Google Shape;2063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4" name="Google Shape;2064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5" name="Google Shape;2065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6" name="Google Shape;2066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067" name="Google Shape;2067;p27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8" name="Google Shape;2068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9" name="Google Shape;2069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0" name="Google Shape;2070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1" name="Google Shape;2071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2" name="Google Shape;2072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073" name="Google Shape;2073;p27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74" name="Google Shape;2074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5" name="Google Shape;2075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6" name="Google Shape;2076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7" name="Google Shape;2077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8" name="Google Shape;2078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079" name="Google Shape;2079;p27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0" name="Google Shape;2080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81" name="Google Shape;2081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82" name="Google Shape;2082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83" name="Google Shape;2083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84" name="Google Shape;2084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2085" name="Google Shape;2085;p27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86" name="Google Shape;2086;p27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87" name="Google Shape;2087;p27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2088" name="Google Shape;2088;p27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089" name="Google Shape;2089;p27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0" name="Google Shape;2090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91" name="Google Shape;2091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092" name="Google Shape;2092;p27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3" name="Google Shape;2093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94" name="Google Shape;2094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095" name="Google Shape;2095;p27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6" name="Google Shape;2096;p27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97" name="Google Shape;2097;p27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098" name="Google Shape;2098;p27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099" name="Google Shape;2099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0" name="Google Shape;2100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101" name="Google Shape;2101;p27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2" name="Google Shape;2102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3" name="Google Shape;2103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104" name="Google Shape;2104;p27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5" name="Google Shape;2105;p27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6" name="Google Shape;2106;p27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107" name="Google Shape;2107;p27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2108" name="Google Shape;2108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09" name="Google Shape;2109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10" name="Google Shape;2110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2111" name="Google Shape;2111;p27"/>
                      <p:cNvCxnSpPr>
                        <a:stCxn id="2110" idx="0"/>
                        <a:endCxn id="2108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2" name="Google Shape;2112;p27"/>
                      <p:cNvCxnSpPr>
                        <a:stCxn id="2110" idx="6"/>
                        <a:endCxn id="2108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3" name="Google Shape;2113;p27"/>
                      <p:cNvCxnSpPr>
                        <a:stCxn id="2110" idx="7"/>
                        <a:endCxn id="2108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4" name="Google Shape;2114;p27"/>
                      <p:cNvCxnSpPr>
                        <a:stCxn id="2110" idx="1"/>
                        <a:endCxn id="2108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5" name="Google Shape;2115;p27"/>
                      <p:cNvCxnSpPr>
                        <a:stCxn id="2110" idx="2"/>
                        <a:endCxn id="2108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6" name="Google Shape;2116;p27"/>
                      <p:cNvCxnSpPr>
                        <a:stCxn id="2110" idx="3"/>
                        <a:endCxn id="2108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7" name="Google Shape;2117;p27"/>
                      <p:cNvCxnSpPr>
                        <a:stCxn id="2110" idx="4"/>
                        <a:endCxn id="2108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18" name="Google Shape;2118;p27"/>
                      <p:cNvCxnSpPr>
                        <a:stCxn id="2110" idx="5"/>
                        <a:endCxn id="2108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</p:grpSp>
              <p:grpSp>
                <p:nvGrpSpPr>
                  <p:cNvPr id="2119" name="Google Shape;2119;p27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2120" name="Google Shape;2120;p27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121" name="Google Shape;2121;p27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22" name="Google Shape;2122;p27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2123" name="Google Shape;2123;p27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2124" name="Google Shape;2124;p27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2125" name="Google Shape;2125;p27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6" name="Google Shape;2126;p27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7" name="Google Shape;2127;p27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8" name="Google Shape;2128;p27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29" name="Google Shape;2129;p27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30" name="Google Shape;2130;p27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31" name="Google Shape;2131;p27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32" name="Google Shape;2132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33" name="Google Shape;2133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34" name="Google Shape;2134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2135" name="Google Shape;2135;p27"/>
                      <p:cNvCxnSpPr>
                        <a:stCxn id="2134" idx="0"/>
                        <a:endCxn id="213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36" name="Google Shape;2136;p27"/>
                      <p:cNvCxnSpPr>
                        <a:stCxn id="2134" idx="6"/>
                        <a:endCxn id="213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37" name="Google Shape;2137;p27"/>
                      <p:cNvCxnSpPr>
                        <a:stCxn id="2134" idx="7"/>
                        <a:endCxn id="2132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38" name="Google Shape;2138;p27"/>
                      <p:cNvCxnSpPr>
                        <a:stCxn id="2134" idx="1"/>
                        <a:endCxn id="213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39" name="Google Shape;2139;p27"/>
                      <p:cNvCxnSpPr>
                        <a:stCxn id="2134" idx="2"/>
                        <a:endCxn id="213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40" name="Google Shape;2140;p27"/>
                      <p:cNvCxnSpPr>
                        <a:stCxn id="2134" idx="3"/>
                        <a:endCxn id="213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41" name="Google Shape;2141;p27"/>
                      <p:cNvCxnSpPr>
                        <a:stCxn id="2134" idx="4"/>
                        <a:endCxn id="213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42" name="Google Shape;2142;p27"/>
                      <p:cNvCxnSpPr>
                        <a:stCxn id="2134" idx="5"/>
                        <a:endCxn id="213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2143" name="Google Shape;2143;p27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44" name="Google Shape;2144;p27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45" name="Google Shape;2145;p27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46" name="Google Shape;2146;p27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cxnSp>
                    <p:nvCxnSpPr>
                      <p:cNvPr id="2147" name="Google Shape;2147;p27"/>
                      <p:cNvCxnSpPr>
                        <a:stCxn id="2146" idx="0"/>
                        <a:endCxn id="2144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48" name="Google Shape;2148;p27"/>
                      <p:cNvCxnSpPr>
                        <a:stCxn id="2146" idx="6"/>
                        <a:endCxn id="2144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49" name="Google Shape;2149;p27"/>
                      <p:cNvCxnSpPr>
                        <a:stCxn id="2146" idx="7"/>
                        <a:endCxn id="2144" idx="7"/>
                      </p:cNvCxnSpPr>
                      <p:nvPr/>
                    </p:nvCxnSpPr>
                    <p:spPr>
                      <a:xfrm flipH="1" rot="10800000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50" name="Google Shape;2150;p27"/>
                      <p:cNvCxnSpPr>
                        <a:stCxn id="2146" idx="1"/>
                        <a:endCxn id="2144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51" name="Google Shape;2151;p27"/>
                      <p:cNvCxnSpPr>
                        <a:stCxn id="2146" idx="2"/>
                        <a:endCxn id="2144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52" name="Google Shape;2152;p27"/>
                      <p:cNvCxnSpPr>
                        <a:stCxn id="2146" idx="3"/>
                        <a:endCxn id="2144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53" name="Google Shape;2153;p27"/>
                      <p:cNvCxnSpPr>
                        <a:stCxn id="2146" idx="4"/>
                        <a:endCxn id="2144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2154" name="Google Shape;2154;p27"/>
                      <p:cNvCxnSpPr>
                        <a:stCxn id="2146" idx="5"/>
                        <a:endCxn id="2144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grpSp>
                  <p:nvGrpSpPr>
                    <p:cNvPr id="2155" name="Google Shape;2155;p27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2156" name="Google Shape;2156;p27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57" name="Google Shape;2157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58" name="Google Shape;2158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59" name="Google Shape;2159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0" name="Google Shape;2160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1" name="Google Shape;2161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2" name="Google Shape;2162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3" name="Google Shape;2163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4" name="Google Shape;2164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5" name="Google Shape;2165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6" name="Google Shape;2166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7" name="Google Shape;2167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8" name="Google Shape;2168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69" name="Google Shape;2169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0" name="Google Shape;2170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1" name="Google Shape;2171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2" name="Google Shape;2172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173" name="Google Shape;2173;p27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74" name="Google Shape;2174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5" name="Google Shape;2175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6" name="Google Shape;2176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7" name="Google Shape;2177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8" name="Google Shape;2178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79" name="Google Shape;2179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0" name="Google Shape;2180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1" name="Google Shape;2181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2" name="Google Shape;2182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3" name="Google Shape;2183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4" name="Google Shape;2184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5" name="Google Shape;2185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6" name="Google Shape;2186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7" name="Google Shape;2187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8" name="Google Shape;2188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89" name="Google Shape;2189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190" name="Google Shape;2190;p27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91" name="Google Shape;2191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2" name="Google Shape;2192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3" name="Google Shape;2193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4" name="Google Shape;2194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5" name="Google Shape;2195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6" name="Google Shape;2196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7" name="Google Shape;2197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8" name="Google Shape;2198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199" name="Google Shape;2199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0" name="Google Shape;2200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1" name="Google Shape;2201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2" name="Google Shape;2202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3" name="Google Shape;2203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4" name="Google Shape;2204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5" name="Google Shape;2205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6" name="Google Shape;2206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07" name="Google Shape;2207;p27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08" name="Google Shape;2208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09" name="Google Shape;2209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0" name="Google Shape;2210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1" name="Google Shape;2211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2" name="Google Shape;2212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3" name="Google Shape;2213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4" name="Google Shape;2214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5" name="Google Shape;2215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6" name="Google Shape;2216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7" name="Google Shape;2217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8" name="Google Shape;2218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19" name="Google Shape;2219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0" name="Google Shape;2220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1" name="Google Shape;2221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2" name="Google Shape;2222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3" name="Google Shape;2223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24" name="Google Shape;2224;p27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25" name="Google Shape;2225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6" name="Google Shape;2226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7" name="Google Shape;2227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8" name="Google Shape;2228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29" name="Google Shape;2229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0" name="Google Shape;2230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1" name="Google Shape;2231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2" name="Google Shape;2232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3" name="Google Shape;2233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4" name="Google Shape;2234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5" name="Google Shape;2235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6" name="Google Shape;2236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7" name="Google Shape;2237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8" name="Google Shape;2238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39" name="Google Shape;2239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0" name="Google Shape;2240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41" name="Google Shape;2241;p27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42" name="Google Shape;2242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3" name="Google Shape;2243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4" name="Google Shape;2244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5" name="Google Shape;2245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6" name="Google Shape;2246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7" name="Google Shape;2247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8" name="Google Shape;2248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49" name="Google Shape;2249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0" name="Google Shape;2250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1" name="Google Shape;2251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2" name="Google Shape;2252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3" name="Google Shape;2253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4" name="Google Shape;2254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5" name="Google Shape;2255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6" name="Google Shape;2256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57" name="Google Shape;2257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58" name="Google Shape;2258;p27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59" name="Google Shape;2259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0" name="Google Shape;2260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1" name="Google Shape;2261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2" name="Google Shape;2262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3" name="Google Shape;2263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4" name="Google Shape;2264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5" name="Google Shape;2265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6" name="Google Shape;2266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7" name="Google Shape;2267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8" name="Google Shape;2268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69" name="Google Shape;2269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0" name="Google Shape;2270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1" name="Google Shape;2271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2" name="Google Shape;2272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3" name="Google Shape;2273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4" name="Google Shape;2274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75" name="Google Shape;2275;p27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76" name="Google Shape;2276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7" name="Google Shape;2277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8" name="Google Shape;2278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79" name="Google Shape;2279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0" name="Google Shape;2280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1" name="Google Shape;2281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2" name="Google Shape;2282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3" name="Google Shape;2283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4" name="Google Shape;2284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5" name="Google Shape;2285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6" name="Google Shape;2286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7" name="Google Shape;2287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8" name="Google Shape;2288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89" name="Google Shape;2289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0" name="Google Shape;2290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1" name="Google Shape;2291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292" name="Google Shape;2292;p27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93" name="Google Shape;2293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4" name="Google Shape;2294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5" name="Google Shape;2295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6" name="Google Shape;2296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7" name="Google Shape;2297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8" name="Google Shape;2298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299" name="Google Shape;2299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0" name="Google Shape;2300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1" name="Google Shape;2301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2" name="Google Shape;2302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3" name="Google Shape;2303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4" name="Google Shape;2304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5" name="Google Shape;2305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6" name="Google Shape;2306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7" name="Google Shape;2307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08" name="Google Shape;2308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309" name="Google Shape;2309;p27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10" name="Google Shape;2310;p27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1" name="Google Shape;2311;p27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2" name="Google Shape;2312;p27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3" name="Google Shape;2313;p27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4" name="Google Shape;2314;p27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5" name="Google Shape;2315;p27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6" name="Google Shape;2316;p27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7" name="Google Shape;2317;p27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8" name="Google Shape;2318;p27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19" name="Google Shape;2319;p27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0" name="Google Shape;2320;p27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1" name="Google Shape;2321;p27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2" name="Google Shape;2322;p27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3" name="Google Shape;2323;p27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4" name="Google Shape;2324;p27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325" name="Google Shape;2325;p27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326" name="Google Shape;2326;p27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7" name="Google Shape;2327;p27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328" name="Google Shape;2328;p27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2329" name="Google Shape;2329;p27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2330" name="Google Shape;2330;p27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331" name="Google Shape;2331;p27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2332" name="Google Shape;2332;p27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33" name="Google Shape;2333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4" name="Google Shape;2334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5" name="Google Shape;2335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6" name="Google Shape;2336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7" name="Google Shape;2337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338" name="Google Shape;2338;p27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39" name="Google Shape;2339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0" name="Google Shape;2340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1" name="Google Shape;2341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2" name="Google Shape;2342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3" name="Google Shape;2343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344" name="Google Shape;2344;p27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5" name="Google Shape;2345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6" name="Google Shape;2346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7" name="Google Shape;2347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8" name="Google Shape;2348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49" name="Google Shape;2349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350" name="Google Shape;2350;p27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1" name="Google Shape;2351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2" name="Google Shape;2352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3" name="Google Shape;2353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4" name="Google Shape;2354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5" name="Google Shape;2355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356" name="Google Shape;2356;p27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7" name="Google Shape;2357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8" name="Google Shape;2358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59" name="Google Shape;2359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0" name="Google Shape;2360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1" name="Google Shape;2361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2362" name="Google Shape;2362;p27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63" name="Google Shape;2363;p27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4" name="Google Shape;2364;p27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5" name="Google Shape;2365;p27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6" name="Google Shape;2366;p27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67" name="Google Shape;2367;p27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6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COLUMN BASED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97" name="Google Shape;2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25" y="1772950"/>
            <a:ext cx="3951675" cy="27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36"/>
          <p:cNvSpPr txBox="1"/>
          <p:nvPr>
            <p:ph idx="1" type="body"/>
          </p:nvPr>
        </p:nvSpPr>
        <p:spPr>
          <a:xfrm>
            <a:off x="925975" y="1165475"/>
            <a:ext cx="80109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Toda coluna é tratada separadamente. Valores são adicionados contiguamente.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7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Exemplos</a:t>
            </a:r>
            <a:r>
              <a:rPr lang="en">
                <a:solidFill>
                  <a:schemeClr val="lt2"/>
                </a:solidFill>
              </a:rPr>
              <a:t> DE NoSQL DATABASES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04" name="Google Shape;2504;p37"/>
          <p:cNvSpPr txBox="1"/>
          <p:nvPr>
            <p:ph idx="1" type="body"/>
          </p:nvPr>
        </p:nvSpPr>
        <p:spPr>
          <a:xfrm>
            <a:off x="342475" y="1257450"/>
            <a:ext cx="35133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Cassandra</a:t>
            </a:r>
            <a:endParaRPr b="1" sz="24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Desenvolvido pelo Facebook, hoje mantido pela Apache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Modelo de banco de dados distribuído sem estrutura de master - réplica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Diferentes instâncias podem não ser consistentes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505" name="Google Shape;25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150" y="1309813"/>
            <a:ext cx="5127900" cy="252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8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GRAPH BASED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11" name="Google Shape;25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338" y="1318063"/>
            <a:ext cx="3532325" cy="28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p38"/>
          <p:cNvSpPr txBox="1"/>
          <p:nvPr>
            <p:ph idx="1" type="body"/>
          </p:nvPr>
        </p:nvSpPr>
        <p:spPr>
          <a:xfrm>
            <a:off x="925975" y="1165475"/>
            <a:ext cx="33924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Armazena entidades e suas relações com outras entidades.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Toda entidade e relação possuem um identificador exclusivo.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9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Exemplos DE NoSQL DATABASES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18" name="Google Shape;2518;p39"/>
          <p:cNvSpPr txBox="1"/>
          <p:nvPr>
            <p:ph idx="1" type="body"/>
          </p:nvPr>
        </p:nvSpPr>
        <p:spPr>
          <a:xfrm>
            <a:off x="342475" y="1257450"/>
            <a:ext cx="35133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Neo4j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Orientado a grafos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Relações entre objetos são armazenadas nos próprios objetos, acelerando consultas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Utiliza cipher como linguagem de query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519" name="Google Shape;25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025" y="1165475"/>
            <a:ext cx="4636109" cy="36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0"/>
          <p:cNvSpPr txBox="1"/>
          <p:nvPr>
            <p:ph idx="2" type="title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25" name="Google Shape;2525;p40"/>
          <p:cNvSpPr txBox="1"/>
          <p:nvPr>
            <p:ph type="title"/>
          </p:nvPr>
        </p:nvSpPr>
        <p:spPr>
          <a:xfrm>
            <a:off x="1487875" y="3016475"/>
            <a:ext cx="33555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SERVE?</a:t>
            </a:r>
            <a:endParaRPr/>
          </a:p>
        </p:txBody>
      </p:sp>
      <p:grpSp>
        <p:nvGrpSpPr>
          <p:cNvPr id="2526" name="Google Shape;2526;p40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527" name="Google Shape;2527;p4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8" name="Google Shape;2528;p4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9" name="Google Shape;2529;p40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530" name="Google Shape;2530;p4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1" name="Google Shape;2531;p4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32" name="Google Shape;2532;p40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533" name="Google Shape;2533;p4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4" name="Google Shape;2534;p4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5" name="Google Shape;2535;p40"/>
          <p:cNvPicPr preferRelativeResize="0"/>
          <p:nvPr/>
        </p:nvPicPr>
        <p:blipFill rotWithShape="1">
          <a:blip r:embed="rId3">
            <a:alphaModFix/>
          </a:blip>
          <a:srcRect b="0" l="24518" r="24518" t="0"/>
          <a:stretch/>
        </p:blipFill>
        <p:spPr>
          <a:xfrm>
            <a:off x="5207680" y="539500"/>
            <a:ext cx="2987776" cy="39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6" name="Google Shape;2536;p40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7" name="Google Shape;2537;p40"/>
          <p:cNvGrpSpPr/>
          <p:nvPr/>
        </p:nvGrpSpPr>
        <p:grpSpPr>
          <a:xfrm flipH="1" rot="10800000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538" name="Google Shape;2538;p4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9" name="Google Shape;2539;p4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1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QUANDO USAR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45" name="Google Shape;2545;p41"/>
          <p:cNvSpPr txBox="1"/>
          <p:nvPr>
            <p:ph type="title"/>
          </p:nvPr>
        </p:nvSpPr>
        <p:spPr>
          <a:xfrm>
            <a:off x="983938" y="1261525"/>
            <a:ext cx="38202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Grande volume de dados</a:t>
            </a:r>
            <a:endParaRPr sz="2400"/>
          </a:p>
        </p:txBody>
      </p:sp>
      <p:sp>
        <p:nvSpPr>
          <p:cNvPr id="2546" name="Google Shape;2546;p41"/>
          <p:cNvSpPr txBox="1"/>
          <p:nvPr>
            <p:ph idx="1" type="subTitle"/>
          </p:nvPr>
        </p:nvSpPr>
        <p:spPr>
          <a:xfrm>
            <a:off x="1434300" y="1645575"/>
            <a:ext cx="68226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é uma ótima opção para lidar com um grande volume de dados em alta velocidade, com uma Arquitetura Scale-Out.</a:t>
            </a:r>
            <a:endParaRPr/>
          </a:p>
        </p:txBody>
      </p:sp>
      <p:sp>
        <p:nvSpPr>
          <p:cNvPr id="2547" name="Google Shape;2547;p41"/>
          <p:cNvSpPr txBox="1"/>
          <p:nvPr>
            <p:ph type="title"/>
          </p:nvPr>
        </p:nvSpPr>
        <p:spPr>
          <a:xfrm>
            <a:off x="983950" y="2568375"/>
            <a:ext cx="44886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Escalabilidade e disponibilidade</a:t>
            </a:r>
            <a:endParaRPr sz="2400"/>
          </a:p>
        </p:txBody>
      </p:sp>
      <p:sp>
        <p:nvSpPr>
          <p:cNvPr id="2548" name="Google Shape;2548;p41"/>
          <p:cNvSpPr txBox="1"/>
          <p:nvPr>
            <p:ph idx="1" type="subTitle"/>
          </p:nvPr>
        </p:nvSpPr>
        <p:spPr>
          <a:xfrm>
            <a:off x="1434325" y="2952425"/>
            <a:ext cx="5699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não necessita da criação de um esquema prévio, e se destaca em aplicações que necessitam escalabilidade e disponibilidade em tempo real, como redes sociais, jogos online, etc.</a:t>
            </a:r>
            <a:endParaRPr/>
          </a:p>
        </p:txBody>
      </p:sp>
      <p:pic>
        <p:nvPicPr>
          <p:cNvPr id="2549" name="Google Shape;25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3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41"/>
          <p:cNvPicPr preferRelativeResize="0"/>
          <p:nvPr/>
        </p:nvPicPr>
        <p:blipFill rotWithShape="1">
          <a:blip r:embed="rId4">
            <a:alphaModFix/>
          </a:blip>
          <a:srcRect b="14524" l="0" r="0" t="16737"/>
          <a:stretch/>
        </p:blipFill>
        <p:spPr>
          <a:xfrm>
            <a:off x="278038" y="585025"/>
            <a:ext cx="387700" cy="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42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COMPARAÇÃO DE ESCALABILIDADE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56" name="Google Shape;25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875" y="1330050"/>
            <a:ext cx="5266275" cy="28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43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INCOMPATIBILIDADE DE IMPEDÂNCIA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62" name="Google Shape;25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410450"/>
            <a:ext cx="57340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44"/>
          <p:cNvSpPr txBox="1"/>
          <p:nvPr>
            <p:ph idx="2" type="title"/>
          </p:nvPr>
        </p:nvSpPr>
        <p:spPr>
          <a:xfrm>
            <a:off x="1265840" y="4602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68" name="Google Shape;2568;p44"/>
          <p:cNvSpPr txBox="1"/>
          <p:nvPr>
            <p:ph type="title"/>
          </p:nvPr>
        </p:nvSpPr>
        <p:spPr>
          <a:xfrm>
            <a:off x="553775" y="2354163"/>
            <a:ext cx="38457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 E DESVANTAGENS</a:t>
            </a:r>
            <a:endParaRPr/>
          </a:p>
        </p:txBody>
      </p:sp>
      <p:grpSp>
        <p:nvGrpSpPr>
          <p:cNvPr id="2569" name="Google Shape;2569;p44"/>
          <p:cNvGrpSpPr/>
          <p:nvPr/>
        </p:nvGrpSpPr>
        <p:grpSpPr>
          <a:xfrm>
            <a:off x="1207026" y="307397"/>
            <a:ext cx="266700" cy="345050"/>
            <a:chOff x="1172410" y="839125"/>
            <a:chExt cx="266700" cy="345050"/>
          </a:xfrm>
        </p:grpSpPr>
        <p:cxnSp>
          <p:nvCxnSpPr>
            <p:cNvPr id="2570" name="Google Shape;2570;p4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1" name="Google Shape;2571;p4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72" name="Google Shape;2572;p44"/>
          <p:cNvGrpSpPr/>
          <p:nvPr/>
        </p:nvGrpSpPr>
        <p:grpSpPr>
          <a:xfrm rot="10800000">
            <a:off x="2249866" y="1109952"/>
            <a:ext cx="266700" cy="345050"/>
            <a:chOff x="1172410" y="839125"/>
            <a:chExt cx="266700" cy="345050"/>
          </a:xfrm>
        </p:grpSpPr>
        <p:cxnSp>
          <p:nvCxnSpPr>
            <p:cNvPr id="2573" name="Google Shape;2573;p4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4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5" name="Google Shape;2575;p44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6" name="Google Shape;25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479" y="1455000"/>
            <a:ext cx="4401420" cy="251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45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82" name="Google Shape;2582;p45"/>
          <p:cNvSpPr txBox="1"/>
          <p:nvPr>
            <p:ph type="title"/>
          </p:nvPr>
        </p:nvSpPr>
        <p:spPr>
          <a:xfrm>
            <a:off x="983913" y="1261522"/>
            <a:ext cx="18573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</a:t>
            </a:r>
            <a:endParaRPr sz="2400"/>
          </a:p>
        </p:txBody>
      </p:sp>
      <p:sp>
        <p:nvSpPr>
          <p:cNvPr id="2583" name="Google Shape;2583;p45"/>
          <p:cNvSpPr txBox="1"/>
          <p:nvPr>
            <p:ph idx="1" type="subTitle"/>
          </p:nvPr>
        </p:nvSpPr>
        <p:spPr>
          <a:xfrm>
            <a:off x="1434300" y="1645575"/>
            <a:ext cx="2893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estrutura de documentos permite leituras e escritas mais rápidas</a:t>
            </a:r>
            <a:endParaRPr/>
          </a:p>
        </p:txBody>
      </p:sp>
      <p:pic>
        <p:nvPicPr>
          <p:cNvPr id="2584" name="Google Shape;25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150" y="1261525"/>
            <a:ext cx="2934100" cy="293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5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583100"/>
            <a:ext cx="536876" cy="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8"/>
          <p:cNvSpPr txBox="1"/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</a:t>
            </a:r>
            <a:endParaRPr/>
          </a:p>
        </p:txBody>
      </p:sp>
      <p:sp>
        <p:nvSpPr>
          <p:cNvPr id="2373" name="Google Shape;2373;p28"/>
          <p:cNvSpPr txBox="1"/>
          <p:nvPr>
            <p:ph idx="2" type="title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74" name="Google Shape;2374;p28"/>
          <p:cNvSpPr txBox="1"/>
          <p:nvPr>
            <p:ph idx="1" type="subTitle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 geral, tipos e exemplos</a:t>
            </a:r>
            <a:endParaRPr/>
          </a:p>
        </p:txBody>
      </p:sp>
      <p:sp>
        <p:nvSpPr>
          <p:cNvPr id="2375" name="Google Shape;2375;p28"/>
          <p:cNvSpPr txBox="1"/>
          <p:nvPr>
            <p:ph idx="3" type="title"/>
          </p:nvPr>
        </p:nvSpPr>
        <p:spPr>
          <a:xfrm>
            <a:off x="4204975" y="1600425"/>
            <a:ext cx="1748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 QUE SERVE</a:t>
            </a:r>
            <a:endParaRPr/>
          </a:p>
        </p:txBody>
      </p:sp>
      <p:sp>
        <p:nvSpPr>
          <p:cNvPr id="2376" name="Google Shape;2376;p28"/>
          <p:cNvSpPr txBox="1"/>
          <p:nvPr>
            <p:ph idx="4" type="title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77" name="Google Shape;2377;p28"/>
          <p:cNvSpPr txBox="1"/>
          <p:nvPr>
            <p:ph idx="5" type="subTitle"/>
          </p:nvPr>
        </p:nvSpPr>
        <p:spPr>
          <a:xfrm>
            <a:off x="4204975" y="1994154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e quando usar</a:t>
            </a:r>
            <a:endParaRPr/>
          </a:p>
        </p:txBody>
      </p:sp>
      <p:sp>
        <p:nvSpPr>
          <p:cNvPr id="2378" name="Google Shape;2378;p28"/>
          <p:cNvSpPr txBox="1"/>
          <p:nvPr>
            <p:ph idx="6" type="title"/>
          </p:nvPr>
        </p:nvSpPr>
        <p:spPr>
          <a:xfrm>
            <a:off x="1588850" y="3183125"/>
            <a:ext cx="1746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x SQL</a:t>
            </a:r>
            <a:endParaRPr/>
          </a:p>
        </p:txBody>
      </p:sp>
      <p:sp>
        <p:nvSpPr>
          <p:cNvPr id="2379" name="Google Shape;2379;p28"/>
          <p:cNvSpPr txBox="1"/>
          <p:nvPr>
            <p:ph idx="7" type="title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2380" name="Google Shape;2380;p28"/>
          <p:cNvSpPr txBox="1"/>
          <p:nvPr>
            <p:ph idx="8" type="subTitle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comparação prática</a:t>
            </a:r>
            <a:endParaRPr/>
          </a:p>
        </p:txBody>
      </p:sp>
      <p:sp>
        <p:nvSpPr>
          <p:cNvPr id="2381" name="Google Shape;2381;p28"/>
          <p:cNvSpPr txBox="1"/>
          <p:nvPr>
            <p:ph idx="9" type="title"/>
          </p:nvPr>
        </p:nvSpPr>
        <p:spPr>
          <a:xfrm>
            <a:off x="4204975" y="3183105"/>
            <a:ext cx="160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2382" name="Google Shape;2382;p28"/>
          <p:cNvSpPr txBox="1"/>
          <p:nvPr>
            <p:ph idx="13" type="title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2383" name="Google Shape;2383;p28"/>
          <p:cNvSpPr txBox="1"/>
          <p:nvPr>
            <p:ph idx="14" type="subTitle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 a pena?</a:t>
            </a:r>
            <a:endParaRPr/>
          </a:p>
        </p:txBody>
      </p:sp>
      <p:sp>
        <p:nvSpPr>
          <p:cNvPr id="2384" name="Google Shape;2384;p28"/>
          <p:cNvSpPr txBox="1"/>
          <p:nvPr>
            <p:ph idx="21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85" name="Google Shape;2385;p28"/>
          <p:cNvSpPr txBox="1"/>
          <p:nvPr>
            <p:ph idx="15" type="title"/>
          </p:nvPr>
        </p:nvSpPr>
        <p:spPr>
          <a:xfrm>
            <a:off x="6822475" y="1600425"/>
            <a:ext cx="1746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 E DESVANTAGENS</a:t>
            </a:r>
            <a:endParaRPr/>
          </a:p>
        </p:txBody>
      </p:sp>
      <p:sp>
        <p:nvSpPr>
          <p:cNvPr id="2386" name="Google Shape;2386;p28"/>
          <p:cNvSpPr txBox="1"/>
          <p:nvPr>
            <p:ph idx="16" type="title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87" name="Google Shape;2387;p28"/>
          <p:cNvSpPr txBox="1"/>
          <p:nvPr>
            <p:ph idx="17" type="subTitle"/>
          </p:nvPr>
        </p:nvSpPr>
        <p:spPr>
          <a:xfrm>
            <a:off x="6822475" y="1994078"/>
            <a:ext cx="16083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resolve?</a:t>
            </a:r>
            <a:endParaRPr/>
          </a:p>
        </p:txBody>
      </p:sp>
      <p:grpSp>
        <p:nvGrpSpPr>
          <p:cNvPr id="2388" name="Google Shape;2388;p28"/>
          <p:cNvGrpSpPr/>
          <p:nvPr/>
        </p:nvGrpSpPr>
        <p:grpSpPr>
          <a:xfrm>
            <a:off x="715051" y="1600434"/>
            <a:ext cx="835766" cy="870855"/>
            <a:chOff x="715051" y="1600434"/>
            <a:chExt cx="835766" cy="870855"/>
          </a:xfrm>
        </p:grpSpPr>
        <p:grpSp>
          <p:nvGrpSpPr>
            <p:cNvPr id="2389" name="Google Shape;2389;p28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390" name="Google Shape;2390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1" name="Google Shape;2391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92" name="Google Shape;2392;p28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393" name="Google Shape;2393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4" name="Google Shape;2394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395" name="Google Shape;2395;p28"/>
          <p:cNvGrpSpPr/>
          <p:nvPr/>
        </p:nvGrpSpPr>
        <p:grpSpPr>
          <a:xfrm>
            <a:off x="3334701" y="1600434"/>
            <a:ext cx="835766" cy="870855"/>
            <a:chOff x="3334701" y="1600434"/>
            <a:chExt cx="835766" cy="870855"/>
          </a:xfrm>
        </p:grpSpPr>
        <p:grpSp>
          <p:nvGrpSpPr>
            <p:cNvPr id="2396" name="Google Shape;2396;p28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397" name="Google Shape;2397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8" name="Google Shape;2398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99" name="Google Shape;2399;p28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00" name="Google Shape;2400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1" name="Google Shape;2401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02" name="Google Shape;2402;p28"/>
          <p:cNvGrpSpPr/>
          <p:nvPr/>
        </p:nvGrpSpPr>
        <p:grpSpPr>
          <a:xfrm>
            <a:off x="5926913" y="1600434"/>
            <a:ext cx="835766" cy="870855"/>
            <a:chOff x="5926913" y="1600434"/>
            <a:chExt cx="835766" cy="870855"/>
          </a:xfrm>
        </p:grpSpPr>
        <p:grpSp>
          <p:nvGrpSpPr>
            <p:cNvPr id="2403" name="Google Shape;2403;p28"/>
            <p:cNvGrpSpPr/>
            <p:nvPr/>
          </p:nvGrpSpPr>
          <p:grpSpPr>
            <a:xfrm>
              <a:off x="5926913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04" name="Google Shape;2404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5" name="Google Shape;2405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06" name="Google Shape;2406;p28"/>
            <p:cNvGrpSpPr/>
            <p:nvPr/>
          </p:nvGrpSpPr>
          <p:grpSpPr>
            <a:xfrm rot="10800000">
              <a:off x="6495979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07" name="Google Shape;2407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8" name="Google Shape;2408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09" name="Google Shape;2409;p28"/>
          <p:cNvGrpSpPr/>
          <p:nvPr/>
        </p:nvGrpSpPr>
        <p:grpSpPr>
          <a:xfrm>
            <a:off x="715051" y="3193447"/>
            <a:ext cx="835766" cy="870855"/>
            <a:chOff x="715051" y="3193447"/>
            <a:chExt cx="835766" cy="870855"/>
          </a:xfrm>
        </p:grpSpPr>
        <p:grpSp>
          <p:nvGrpSpPr>
            <p:cNvPr id="2410" name="Google Shape;2410;p28"/>
            <p:cNvGrpSpPr/>
            <p:nvPr/>
          </p:nvGrpSpPr>
          <p:grpSpPr>
            <a:xfrm>
              <a:off x="715051" y="3193447"/>
              <a:ext cx="266700" cy="345050"/>
              <a:chOff x="1172410" y="839125"/>
              <a:chExt cx="266700" cy="345050"/>
            </a:xfrm>
          </p:grpSpPr>
          <p:cxnSp>
            <p:nvCxnSpPr>
              <p:cNvPr id="2411" name="Google Shape;2411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2" name="Google Shape;2412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13" name="Google Shape;2413;p28"/>
            <p:cNvGrpSpPr/>
            <p:nvPr/>
          </p:nvGrpSpPr>
          <p:grpSpPr>
            <a:xfrm rot="10800000">
              <a:off x="1284116" y="3719252"/>
              <a:ext cx="266700" cy="345050"/>
              <a:chOff x="1172410" y="839125"/>
              <a:chExt cx="266700" cy="345050"/>
            </a:xfrm>
          </p:grpSpPr>
          <p:cxnSp>
            <p:nvCxnSpPr>
              <p:cNvPr id="2414" name="Google Shape;2414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5" name="Google Shape;2415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16" name="Google Shape;2416;p28"/>
          <p:cNvGrpSpPr/>
          <p:nvPr/>
        </p:nvGrpSpPr>
        <p:grpSpPr>
          <a:xfrm>
            <a:off x="3334701" y="3193447"/>
            <a:ext cx="835766" cy="870855"/>
            <a:chOff x="3334701" y="3193447"/>
            <a:chExt cx="835766" cy="870855"/>
          </a:xfrm>
        </p:grpSpPr>
        <p:grpSp>
          <p:nvGrpSpPr>
            <p:cNvPr id="2417" name="Google Shape;2417;p28"/>
            <p:cNvGrpSpPr/>
            <p:nvPr/>
          </p:nvGrpSpPr>
          <p:grpSpPr>
            <a:xfrm>
              <a:off x="3334701" y="3193447"/>
              <a:ext cx="266700" cy="345050"/>
              <a:chOff x="1172410" y="839125"/>
              <a:chExt cx="266700" cy="345050"/>
            </a:xfrm>
          </p:grpSpPr>
          <p:cxnSp>
            <p:nvCxnSpPr>
              <p:cNvPr id="2418" name="Google Shape;2418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9" name="Google Shape;2419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20" name="Google Shape;2420;p28"/>
            <p:cNvGrpSpPr/>
            <p:nvPr/>
          </p:nvGrpSpPr>
          <p:grpSpPr>
            <a:xfrm rot="10800000">
              <a:off x="3903766" y="3719252"/>
              <a:ext cx="266700" cy="345050"/>
              <a:chOff x="1172410" y="839125"/>
              <a:chExt cx="266700" cy="345050"/>
            </a:xfrm>
          </p:grpSpPr>
          <p:cxnSp>
            <p:nvCxnSpPr>
              <p:cNvPr id="2421" name="Google Shape;2421;p28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2" name="Google Shape;2422;p28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46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92" name="Google Shape;2592;p46"/>
          <p:cNvSpPr txBox="1"/>
          <p:nvPr>
            <p:ph type="title"/>
          </p:nvPr>
        </p:nvSpPr>
        <p:spPr>
          <a:xfrm>
            <a:off x="955088" y="1285647"/>
            <a:ext cx="18573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Flexibilidade</a:t>
            </a:r>
            <a:endParaRPr sz="2400"/>
          </a:p>
        </p:txBody>
      </p:sp>
      <p:sp>
        <p:nvSpPr>
          <p:cNvPr id="2593" name="Google Shape;2593;p46"/>
          <p:cNvSpPr txBox="1"/>
          <p:nvPr>
            <p:ph idx="1" type="subTitle"/>
          </p:nvPr>
        </p:nvSpPr>
        <p:spPr>
          <a:xfrm>
            <a:off x="1453650" y="1693825"/>
            <a:ext cx="2855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adicionar e remover </a:t>
            </a:r>
            <a:r>
              <a:rPr b="1" lang="en"/>
              <a:t>campos</a:t>
            </a:r>
            <a:r>
              <a:rPr lang="en"/>
              <a:t> sem precisar alterar todos os dados já existentes</a:t>
            </a:r>
            <a:endParaRPr/>
          </a:p>
        </p:txBody>
      </p:sp>
      <p:pic>
        <p:nvPicPr>
          <p:cNvPr id="2594" name="Google Shape;2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50" y="1285650"/>
            <a:ext cx="3559675" cy="30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5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583100"/>
            <a:ext cx="536876" cy="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47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02" name="Google Shape;2602;p47"/>
          <p:cNvSpPr txBox="1"/>
          <p:nvPr>
            <p:ph type="title"/>
          </p:nvPr>
        </p:nvSpPr>
        <p:spPr>
          <a:xfrm>
            <a:off x="983937" y="1290450"/>
            <a:ext cx="36309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Manutenção</a:t>
            </a:r>
            <a:endParaRPr sz="2400"/>
          </a:p>
        </p:txBody>
      </p:sp>
      <p:sp>
        <p:nvSpPr>
          <p:cNvPr id="2603" name="Google Shape;2603;p47"/>
          <p:cNvSpPr txBox="1"/>
          <p:nvPr>
            <p:ph idx="1" type="subTitle"/>
          </p:nvPr>
        </p:nvSpPr>
        <p:spPr>
          <a:xfrm>
            <a:off x="1424800" y="1703425"/>
            <a:ext cx="288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facilidade de uso e rapidez de aprendizado permite que não seja necessário uma pessoa DBA. Assim, esse custo é reduzido.</a:t>
            </a:r>
            <a:endParaRPr/>
          </a:p>
        </p:txBody>
      </p:sp>
      <p:pic>
        <p:nvPicPr>
          <p:cNvPr id="2604" name="Google Shape;2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350" y="1290450"/>
            <a:ext cx="2825700" cy="28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5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583100"/>
            <a:ext cx="536876" cy="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8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12" name="Google Shape;2612;p48"/>
          <p:cNvSpPr txBox="1"/>
          <p:nvPr>
            <p:ph type="title"/>
          </p:nvPr>
        </p:nvSpPr>
        <p:spPr>
          <a:xfrm>
            <a:off x="983927" y="1261525"/>
            <a:ext cx="21117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Escalabilidade</a:t>
            </a:r>
            <a:endParaRPr sz="2400"/>
          </a:p>
        </p:txBody>
      </p:sp>
      <p:sp>
        <p:nvSpPr>
          <p:cNvPr id="2613" name="Google Shape;2613;p48"/>
          <p:cNvSpPr txBox="1"/>
          <p:nvPr>
            <p:ph idx="1" type="subTitle"/>
          </p:nvPr>
        </p:nvSpPr>
        <p:spPr>
          <a:xfrm>
            <a:off x="1434300" y="1645575"/>
            <a:ext cx="29133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escalabilidade horizontal (aumentar o número de servidores, por exemplo) é mais fácil e mais barato do que a vertical (aumentar o poder de processamento dos servidores)</a:t>
            </a:r>
            <a:endParaRPr/>
          </a:p>
        </p:txBody>
      </p:sp>
      <p:pic>
        <p:nvPicPr>
          <p:cNvPr id="2614" name="Google Shape;26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75" y="735138"/>
            <a:ext cx="3201318" cy="36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5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583100"/>
            <a:ext cx="536876" cy="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49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2" name="Google Shape;2622;p49"/>
          <p:cNvSpPr txBox="1"/>
          <p:nvPr>
            <p:ph type="title"/>
          </p:nvPr>
        </p:nvSpPr>
        <p:spPr>
          <a:xfrm>
            <a:off x="1026228" y="1319300"/>
            <a:ext cx="23328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Disponibilidade</a:t>
            </a:r>
            <a:endParaRPr sz="2400"/>
          </a:p>
        </p:txBody>
      </p:sp>
      <p:sp>
        <p:nvSpPr>
          <p:cNvPr id="2623" name="Google Shape;2623;p49"/>
          <p:cNvSpPr txBox="1"/>
          <p:nvPr>
            <p:ph idx="1" type="subTitle"/>
          </p:nvPr>
        </p:nvSpPr>
        <p:spPr>
          <a:xfrm>
            <a:off x="1424675" y="1703850"/>
            <a:ext cx="3201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um servidor cai, outro pode facilmente se responsabilizar pelas atividades do primeiro.</a:t>
            </a:r>
            <a:endParaRPr/>
          </a:p>
        </p:txBody>
      </p:sp>
      <p:pic>
        <p:nvPicPr>
          <p:cNvPr id="2624" name="Google Shape;26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625" y="1607300"/>
            <a:ext cx="3290225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5" y="494338"/>
            <a:ext cx="619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583100"/>
            <a:ext cx="536876" cy="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50"/>
          <p:cNvSpPr txBox="1"/>
          <p:nvPr>
            <p:ph idx="6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DESVANTAGENS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32" name="Google Shape;2632;p50"/>
          <p:cNvSpPr txBox="1"/>
          <p:nvPr>
            <p:ph type="title"/>
          </p:nvPr>
        </p:nvSpPr>
        <p:spPr>
          <a:xfrm>
            <a:off x="983923" y="1261525"/>
            <a:ext cx="46212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Suporte técnico</a:t>
            </a:r>
            <a:endParaRPr sz="2400"/>
          </a:p>
        </p:txBody>
      </p:sp>
      <p:sp>
        <p:nvSpPr>
          <p:cNvPr id="2633" name="Google Shape;2633;p50"/>
          <p:cNvSpPr txBox="1"/>
          <p:nvPr>
            <p:ph idx="1" type="subTitle"/>
          </p:nvPr>
        </p:nvSpPr>
        <p:spPr>
          <a:xfrm>
            <a:off x="1434300" y="1645575"/>
            <a:ext cx="68226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 parte dos sistemas NoSQL é </a:t>
            </a:r>
            <a:r>
              <a:rPr i="1" lang="en"/>
              <a:t>open-source</a:t>
            </a:r>
            <a:r>
              <a:rPr lang="en"/>
              <a:t>, disponibilizando de pouco ou nenhum suporte técnico</a:t>
            </a:r>
            <a:endParaRPr/>
          </a:p>
        </p:txBody>
      </p:sp>
      <p:sp>
        <p:nvSpPr>
          <p:cNvPr id="2634" name="Google Shape;2634;p50"/>
          <p:cNvSpPr txBox="1"/>
          <p:nvPr>
            <p:ph type="title"/>
          </p:nvPr>
        </p:nvSpPr>
        <p:spPr>
          <a:xfrm>
            <a:off x="983928" y="2242625"/>
            <a:ext cx="23328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Maturidade</a:t>
            </a:r>
            <a:endParaRPr sz="2400"/>
          </a:p>
        </p:txBody>
      </p:sp>
      <p:sp>
        <p:nvSpPr>
          <p:cNvPr id="2635" name="Google Shape;2635;p50"/>
          <p:cNvSpPr txBox="1"/>
          <p:nvPr>
            <p:ph idx="1" type="subTitle"/>
          </p:nvPr>
        </p:nvSpPr>
        <p:spPr>
          <a:xfrm>
            <a:off x="1434300" y="2626675"/>
            <a:ext cx="6651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ser muito recente, o número de pessoas especializadas em NoSQL é extremamente menor, e menos acessíveis, do que de pessoas especializadas em SQL.</a:t>
            </a:r>
            <a:endParaRPr/>
          </a:p>
        </p:txBody>
      </p:sp>
      <p:sp>
        <p:nvSpPr>
          <p:cNvPr id="2636" name="Google Shape;2636;p50"/>
          <p:cNvSpPr txBox="1"/>
          <p:nvPr>
            <p:ph type="title"/>
          </p:nvPr>
        </p:nvSpPr>
        <p:spPr>
          <a:xfrm>
            <a:off x="872399" y="3327575"/>
            <a:ext cx="34155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Analytics e BI</a:t>
            </a:r>
            <a:endParaRPr sz="2400"/>
          </a:p>
        </p:txBody>
      </p:sp>
      <p:sp>
        <p:nvSpPr>
          <p:cNvPr id="2637" name="Google Shape;2637;p50"/>
          <p:cNvSpPr txBox="1"/>
          <p:nvPr>
            <p:ph idx="1" type="subTitle"/>
          </p:nvPr>
        </p:nvSpPr>
        <p:spPr>
          <a:xfrm>
            <a:off x="1322775" y="3711625"/>
            <a:ext cx="6651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estrutura, que visa facilitar grandes volumes de dados, acaba podendo piorar a análise desses dados.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51"/>
          <p:cNvSpPr txBox="1"/>
          <p:nvPr>
            <p:ph idx="4"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 A PENA? SIM!</a:t>
            </a:r>
            <a:endParaRPr/>
          </a:p>
        </p:txBody>
      </p:sp>
      <p:sp>
        <p:nvSpPr>
          <p:cNvPr id="2643" name="Google Shape;2643;p51"/>
          <p:cNvSpPr txBox="1"/>
          <p:nvPr>
            <p:ph type="title"/>
          </p:nvPr>
        </p:nvSpPr>
        <p:spPr>
          <a:xfrm>
            <a:off x="1562160" y="2762925"/>
            <a:ext cx="27864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Amadurecimento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4" name="Google Shape;2644;p51"/>
          <p:cNvSpPr txBox="1"/>
          <p:nvPr>
            <p:ph idx="1" type="subTitle"/>
          </p:nvPr>
        </p:nvSpPr>
        <p:spPr>
          <a:xfrm>
            <a:off x="1562150" y="3123449"/>
            <a:ext cx="2786400" cy="12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número de pessoas que usam essa tecnologia tende a aumentar </a:t>
            </a:r>
            <a:r>
              <a:rPr lang="en"/>
              <a:t>bastante</a:t>
            </a:r>
            <a:r>
              <a:rPr lang="en"/>
              <a:t>, trazendo mais maturidade para a comunidade e mais soluções para os problemas encontrados hoje</a:t>
            </a:r>
            <a:endParaRPr/>
          </a:p>
        </p:txBody>
      </p:sp>
      <p:sp>
        <p:nvSpPr>
          <p:cNvPr id="2645" name="Google Shape;2645;p51"/>
          <p:cNvSpPr txBox="1"/>
          <p:nvPr>
            <p:ph idx="2" type="title"/>
          </p:nvPr>
        </p:nvSpPr>
        <p:spPr>
          <a:xfrm>
            <a:off x="5003640" y="2762919"/>
            <a:ext cx="2578200" cy="2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Novas ferramentas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6" name="Google Shape;2646;p51"/>
          <p:cNvSpPr txBox="1"/>
          <p:nvPr>
            <p:ph idx="3" type="subTitle"/>
          </p:nvPr>
        </p:nvSpPr>
        <p:spPr>
          <a:xfrm>
            <a:off x="5003650" y="3123450"/>
            <a:ext cx="2578200" cy="14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o crescimento do uso, se tornará necessária a criação de ferramentas que </a:t>
            </a:r>
            <a:r>
              <a:rPr lang="en"/>
              <a:t>aproveitam</a:t>
            </a:r>
            <a:r>
              <a:rPr lang="en"/>
              <a:t> da tecnologia, inclusive ferramentas que facilitem e melhorem a questão dos </a:t>
            </a:r>
            <a:r>
              <a:rPr lang="en"/>
              <a:t>Analytics</a:t>
            </a:r>
            <a:r>
              <a:rPr lang="en"/>
              <a:t> e BI</a:t>
            </a:r>
            <a:endParaRPr/>
          </a:p>
        </p:txBody>
      </p:sp>
      <p:grpSp>
        <p:nvGrpSpPr>
          <p:cNvPr id="2647" name="Google Shape;2647;p51"/>
          <p:cNvGrpSpPr/>
          <p:nvPr/>
        </p:nvGrpSpPr>
        <p:grpSpPr>
          <a:xfrm>
            <a:off x="2537477" y="1560141"/>
            <a:ext cx="835766" cy="870855"/>
            <a:chOff x="2538188" y="1560141"/>
            <a:chExt cx="835766" cy="870855"/>
          </a:xfrm>
        </p:grpSpPr>
        <p:grpSp>
          <p:nvGrpSpPr>
            <p:cNvPr id="2648" name="Google Shape;2648;p51"/>
            <p:cNvGrpSpPr/>
            <p:nvPr/>
          </p:nvGrpSpPr>
          <p:grpSpPr>
            <a:xfrm>
              <a:off x="2538188" y="1560141"/>
              <a:ext cx="266700" cy="345050"/>
              <a:chOff x="1172410" y="839125"/>
              <a:chExt cx="266700" cy="345050"/>
            </a:xfrm>
          </p:grpSpPr>
          <p:cxnSp>
            <p:nvCxnSpPr>
              <p:cNvPr id="2649" name="Google Shape;2649;p51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0" name="Google Shape;2650;p51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51" name="Google Shape;2651;p51"/>
            <p:cNvGrpSpPr/>
            <p:nvPr/>
          </p:nvGrpSpPr>
          <p:grpSpPr>
            <a:xfrm rot="10800000">
              <a:off x="3107254" y="2085945"/>
              <a:ext cx="266700" cy="345050"/>
              <a:chOff x="1172410" y="839125"/>
              <a:chExt cx="266700" cy="345050"/>
            </a:xfrm>
          </p:grpSpPr>
          <p:cxnSp>
            <p:nvCxnSpPr>
              <p:cNvPr id="2652" name="Google Shape;2652;p51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3" name="Google Shape;2653;p51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54" name="Google Shape;2654;p51"/>
          <p:cNvGrpSpPr/>
          <p:nvPr/>
        </p:nvGrpSpPr>
        <p:grpSpPr>
          <a:xfrm>
            <a:off x="5874857" y="1560141"/>
            <a:ext cx="835766" cy="870855"/>
            <a:chOff x="5875563" y="1560141"/>
            <a:chExt cx="835766" cy="870855"/>
          </a:xfrm>
        </p:grpSpPr>
        <p:grpSp>
          <p:nvGrpSpPr>
            <p:cNvPr id="2655" name="Google Shape;2655;p51"/>
            <p:cNvGrpSpPr/>
            <p:nvPr/>
          </p:nvGrpSpPr>
          <p:grpSpPr>
            <a:xfrm>
              <a:off x="5875563" y="1560141"/>
              <a:ext cx="266700" cy="345050"/>
              <a:chOff x="1172410" y="839125"/>
              <a:chExt cx="266700" cy="345050"/>
            </a:xfrm>
          </p:grpSpPr>
          <p:cxnSp>
            <p:nvCxnSpPr>
              <p:cNvPr id="2656" name="Google Shape;2656;p51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7" name="Google Shape;2657;p51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58" name="Google Shape;2658;p51"/>
            <p:cNvGrpSpPr/>
            <p:nvPr/>
          </p:nvGrpSpPr>
          <p:grpSpPr>
            <a:xfrm rot="10800000">
              <a:off x="6444629" y="2085945"/>
              <a:ext cx="266700" cy="345050"/>
              <a:chOff x="1172410" y="839125"/>
              <a:chExt cx="266700" cy="345050"/>
            </a:xfrm>
          </p:grpSpPr>
          <p:cxnSp>
            <p:nvCxnSpPr>
              <p:cNvPr id="2659" name="Google Shape;2659;p51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0" name="Google Shape;2660;p51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661" name="Google Shape;2661;p51"/>
          <p:cNvGrpSpPr/>
          <p:nvPr/>
        </p:nvGrpSpPr>
        <p:grpSpPr>
          <a:xfrm>
            <a:off x="2733985" y="1774193"/>
            <a:ext cx="442750" cy="442750"/>
            <a:chOff x="4707175" y="2064975"/>
            <a:chExt cx="442750" cy="442750"/>
          </a:xfrm>
        </p:grpSpPr>
        <p:sp>
          <p:nvSpPr>
            <p:cNvPr id="2662" name="Google Shape;2662;p51"/>
            <p:cNvSpPr/>
            <p:nvPr/>
          </p:nvSpPr>
          <p:spPr>
            <a:xfrm>
              <a:off x="4707175" y="2222325"/>
              <a:ext cx="442750" cy="285400"/>
            </a:xfrm>
            <a:custGeom>
              <a:rect b="b" l="l" r="r" t="t"/>
              <a:pathLst>
                <a:path extrusionOk="0" h="11416" w="17710">
                  <a:moveTo>
                    <a:pt x="8331" y="0"/>
                  </a:moveTo>
                  <a:lnTo>
                    <a:pt x="8331" y="5191"/>
                  </a:lnTo>
                  <a:lnTo>
                    <a:pt x="6252" y="5191"/>
                  </a:lnTo>
                  <a:lnTo>
                    <a:pt x="6252" y="6225"/>
                  </a:lnTo>
                  <a:lnTo>
                    <a:pt x="2107" y="6225"/>
                  </a:lnTo>
                  <a:lnTo>
                    <a:pt x="2107" y="8303"/>
                  </a:lnTo>
                  <a:lnTo>
                    <a:pt x="0" y="8303"/>
                  </a:lnTo>
                  <a:lnTo>
                    <a:pt x="0" y="11416"/>
                  </a:lnTo>
                  <a:lnTo>
                    <a:pt x="5219" y="11416"/>
                  </a:lnTo>
                  <a:lnTo>
                    <a:pt x="5219" y="8303"/>
                  </a:lnTo>
                  <a:lnTo>
                    <a:pt x="3140" y="8303"/>
                  </a:lnTo>
                  <a:lnTo>
                    <a:pt x="3140" y="7257"/>
                  </a:lnTo>
                  <a:lnTo>
                    <a:pt x="6252" y="7257"/>
                  </a:lnTo>
                  <a:lnTo>
                    <a:pt x="6252" y="8303"/>
                  </a:lnTo>
                  <a:lnTo>
                    <a:pt x="11443" y="8303"/>
                  </a:lnTo>
                  <a:lnTo>
                    <a:pt x="11443" y="7257"/>
                  </a:lnTo>
                  <a:lnTo>
                    <a:pt x="14556" y="7257"/>
                  </a:lnTo>
                  <a:lnTo>
                    <a:pt x="14556" y="8303"/>
                  </a:lnTo>
                  <a:lnTo>
                    <a:pt x="12477" y="8303"/>
                  </a:lnTo>
                  <a:lnTo>
                    <a:pt x="12477" y="11416"/>
                  </a:lnTo>
                  <a:lnTo>
                    <a:pt x="17710" y="11416"/>
                  </a:lnTo>
                  <a:lnTo>
                    <a:pt x="17710" y="8303"/>
                  </a:lnTo>
                  <a:lnTo>
                    <a:pt x="15602" y="8303"/>
                  </a:lnTo>
                  <a:lnTo>
                    <a:pt x="15602" y="6225"/>
                  </a:lnTo>
                  <a:lnTo>
                    <a:pt x="11443" y="6225"/>
                  </a:lnTo>
                  <a:lnTo>
                    <a:pt x="11443" y="5191"/>
                  </a:lnTo>
                  <a:lnTo>
                    <a:pt x="9365" y="5191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4764650" y="2064975"/>
              <a:ext cx="327775" cy="260975"/>
            </a:xfrm>
            <a:custGeom>
              <a:rect b="b" l="l" r="r" t="t"/>
              <a:pathLst>
                <a:path extrusionOk="0" h="10439" w="13111">
                  <a:moveTo>
                    <a:pt x="7066" y="3182"/>
                  </a:moveTo>
                  <a:lnTo>
                    <a:pt x="7066" y="4214"/>
                  </a:lnTo>
                  <a:lnTo>
                    <a:pt x="6032" y="4214"/>
                  </a:lnTo>
                  <a:lnTo>
                    <a:pt x="6032" y="3182"/>
                  </a:lnTo>
                  <a:close/>
                  <a:moveTo>
                    <a:pt x="6556" y="0"/>
                  </a:moveTo>
                  <a:lnTo>
                    <a:pt x="1888" y="3801"/>
                  </a:lnTo>
                  <a:lnTo>
                    <a:pt x="1" y="5371"/>
                  </a:lnTo>
                  <a:lnTo>
                    <a:pt x="662" y="6170"/>
                  </a:lnTo>
                  <a:lnTo>
                    <a:pt x="1888" y="5151"/>
                  </a:lnTo>
                  <a:lnTo>
                    <a:pt x="1888" y="10439"/>
                  </a:lnTo>
                  <a:lnTo>
                    <a:pt x="5000" y="10439"/>
                  </a:lnTo>
                  <a:lnTo>
                    <a:pt x="5000" y="5261"/>
                  </a:lnTo>
                  <a:lnTo>
                    <a:pt x="8112" y="5261"/>
                  </a:lnTo>
                  <a:lnTo>
                    <a:pt x="8112" y="10439"/>
                  </a:lnTo>
                  <a:lnTo>
                    <a:pt x="11224" y="10439"/>
                  </a:lnTo>
                  <a:lnTo>
                    <a:pt x="11224" y="5151"/>
                  </a:lnTo>
                  <a:lnTo>
                    <a:pt x="12450" y="6170"/>
                  </a:lnTo>
                  <a:lnTo>
                    <a:pt x="13111" y="5371"/>
                  </a:lnTo>
                  <a:lnTo>
                    <a:pt x="11224" y="3801"/>
                  </a:lnTo>
                  <a:lnTo>
                    <a:pt x="65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4973650" y="2064975"/>
              <a:ext cx="71625" cy="59600"/>
            </a:xfrm>
            <a:custGeom>
              <a:rect b="b" l="l" r="r" t="t"/>
              <a:pathLst>
                <a:path extrusionOk="0" h="2384" w="2865">
                  <a:moveTo>
                    <a:pt x="0" y="0"/>
                  </a:moveTo>
                  <a:lnTo>
                    <a:pt x="2864" y="2383"/>
                  </a:lnTo>
                  <a:lnTo>
                    <a:pt x="2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5" name="Google Shape;2665;p51"/>
          <p:cNvGrpSpPr/>
          <p:nvPr/>
        </p:nvGrpSpPr>
        <p:grpSpPr>
          <a:xfrm>
            <a:off x="6071365" y="1787968"/>
            <a:ext cx="442750" cy="415200"/>
            <a:chOff x="6938775" y="2078750"/>
            <a:chExt cx="442750" cy="415200"/>
          </a:xfrm>
        </p:grpSpPr>
        <p:sp>
          <p:nvSpPr>
            <p:cNvPr id="2666" name="Google Shape;2666;p51"/>
            <p:cNvSpPr/>
            <p:nvPr/>
          </p:nvSpPr>
          <p:spPr>
            <a:xfrm>
              <a:off x="6938775" y="2208550"/>
              <a:ext cx="442750" cy="285400"/>
            </a:xfrm>
            <a:custGeom>
              <a:rect b="b" l="l" r="r" t="t"/>
              <a:pathLst>
                <a:path extrusionOk="0" h="11416" w="17710">
                  <a:moveTo>
                    <a:pt x="5219" y="1033"/>
                  </a:moveTo>
                  <a:lnTo>
                    <a:pt x="5219" y="2066"/>
                  </a:lnTo>
                  <a:lnTo>
                    <a:pt x="4187" y="2066"/>
                  </a:lnTo>
                  <a:lnTo>
                    <a:pt x="4187" y="1033"/>
                  </a:lnTo>
                  <a:close/>
                  <a:moveTo>
                    <a:pt x="7299" y="1033"/>
                  </a:moveTo>
                  <a:lnTo>
                    <a:pt x="7299" y="2066"/>
                  </a:lnTo>
                  <a:lnTo>
                    <a:pt x="6252" y="2066"/>
                  </a:lnTo>
                  <a:lnTo>
                    <a:pt x="6252" y="1033"/>
                  </a:lnTo>
                  <a:close/>
                  <a:moveTo>
                    <a:pt x="9364" y="1033"/>
                  </a:moveTo>
                  <a:lnTo>
                    <a:pt x="9364" y="2066"/>
                  </a:lnTo>
                  <a:lnTo>
                    <a:pt x="8331" y="2066"/>
                  </a:lnTo>
                  <a:lnTo>
                    <a:pt x="8331" y="1033"/>
                  </a:lnTo>
                  <a:close/>
                  <a:moveTo>
                    <a:pt x="2107" y="0"/>
                  </a:moveTo>
                  <a:lnTo>
                    <a:pt x="2107" y="4145"/>
                  </a:lnTo>
                  <a:lnTo>
                    <a:pt x="8331" y="4145"/>
                  </a:lnTo>
                  <a:lnTo>
                    <a:pt x="8331" y="5191"/>
                  </a:lnTo>
                  <a:lnTo>
                    <a:pt x="6252" y="5191"/>
                  </a:lnTo>
                  <a:lnTo>
                    <a:pt x="6252" y="6225"/>
                  </a:lnTo>
                  <a:lnTo>
                    <a:pt x="2107" y="6225"/>
                  </a:lnTo>
                  <a:lnTo>
                    <a:pt x="2107" y="8304"/>
                  </a:lnTo>
                  <a:lnTo>
                    <a:pt x="0" y="8304"/>
                  </a:lnTo>
                  <a:lnTo>
                    <a:pt x="0" y="11416"/>
                  </a:lnTo>
                  <a:lnTo>
                    <a:pt x="5219" y="11416"/>
                  </a:lnTo>
                  <a:lnTo>
                    <a:pt x="5219" y="8304"/>
                  </a:lnTo>
                  <a:lnTo>
                    <a:pt x="3140" y="8304"/>
                  </a:lnTo>
                  <a:lnTo>
                    <a:pt x="3140" y="7257"/>
                  </a:lnTo>
                  <a:lnTo>
                    <a:pt x="6252" y="7257"/>
                  </a:lnTo>
                  <a:lnTo>
                    <a:pt x="6252" y="8304"/>
                  </a:lnTo>
                  <a:lnTo>
                    <a:pt x="11443" y="8304"/>
                  </a:lnTo>
                  <a:lnTo>
                    <a:pt x="11443" y="7257"/>
                  </a:lnTo>
                  <a:lnTo>
                    <a:pt x="14556" y="7257"/>
                  </a:lnTo>
                  <a:lnTo>
                    <a:pt x="14556" y="8304"/>
                  </a:lnTo>
                  <a:lnTo>
                    <a:pt x="12477" y="8304"/>
                  </a:lnTo>
                  <a:lnTo>
                    <a:pt x="12477" y="11416"/>
                  </a:lnTo>
                  <a:lnTo>
                    <a:pt x="17710" y="11416"/>
                  </a:lnTo>
                  <a:lnTo>
                    <a:pt x="17710" y="8304"/>
                  </a:lnTo>
                  <a:lnTo>
                    <a:pt x="15589" y="8304"/>
                  </a:lnTo>
                  <a:lnTo>
                    <a:pt x="15589" y="6225"/>
                  </a:lnTo>
                  <a:lnTo>
                    <a:pt x="11443" y="6225"/>
                  </a:lnTo>
                  <a:lnTo>
                    <a:pt x="11443" y="5191"/>
                  </a:lnTo>
                  <a:lnTo>
                    <a:pt x="9364" y="5191"/>
                  </a:lnTo>
                  <a:lnTo>
                    <a:pt x="9364" y="4145"/>
                  </a:lnTo>
                  <a:lnTo>
                    <a:pt x="15589" y="4145"/>
                  </a:lnTo>
                  <a:lnTo>
                    <a:pt x="15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1"/>
            <p:cNvSpPr/>
            <p:nvPr/>
          </p:nvSpPr>
          <p:spPr>
            <a:xfrm>
              <a:off x="6991425" y="2078750"/>
              <a:ext cx="337075" cy="103650"/>
            </a:xfrm>
            <a:custGeom>
              <a:rect b="b" l="l" r="r" t="t"/>
              <a:pathLst>
                <a:path extrusionOk="0" h="4146" w="13483">
                  <a:moveTo>
                    <a:pt x="3113" y="2080"/>
                  </a:moveTo>
                  <a:lnTo>
                    <a:pt x="3113" y="3112"/>
                  </a:lnTo>
                  <a:lnTo>
                    <a:pt x="2081" y="3112"/>
                  </a:lnTo>
                  <a:lnTo>
                    <a:pt x="2081" y="2080"/>
                  </a:lnTo>
                  <a:close/>
                  <a:moveTo>
                    <a:pt x="5193" y="2080"/>
                  </a:moveTo>
                  <a:lnTo>
                    <a:pt x="5193" y="3112"/>
                  </a:lnTo>
                  <a:lnTo>
                    <a:pt x="4146" y="3112"/>
                  </a:lnTo>
                  <a:lnTo>
                    <a:pt x="4146" y="2080"/>
                  </a:lnTo>
                  <a:close/>
                  <a:moveTo>
                    <a:pt x="7258" y="2080"/>
                  </a:moveTo>
                  <a:lnTo>
                    <a:pt x="7258" y="3112"/>
                  </a:lnTo>
                  <a:lnTo>
                    <a:pt x="6225" y="3112"/>
                  </a:lnTo>
                  <a:lnTo>
                    <a:pt x="6225" y="2080"/>
                  </a:lnTo>
                  <a:close/>
                  <a:moveTo>
                    <a:pt x="1" y="0"/>
                  </a:moveTo>
                  <a:lnTo>
                    <a:pt x="1" y="4146"/>
                  </a:lnTo>
                  <a:lnTo>
                    <a:pt x="13483" y="4146"/>
                  </a:lnTo>
                  <a:lnTo>
                    <a:pt x="134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8" name="Google Shape;2668;p51"/>
          <p:cNvSpPr/>
          <p:nvPr/>
        </p:nvSpPr>
        <p:spPr>
          <a:xfrm rot="10800000">
            <a:off x="7277307" y="583509"/>
            <a:ext cx="762000" cy="7620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51"/>
          <p:cNvSpPr txBox="1"/>
          <p:nvPr>
            <p:ph idx="1" type="subTitle"/>
          </p:nvPr>
        </p:nvSpPr>
        <p:spPr>
          <a:xfrm>
            <a:off x="955025" y="930302"/>
            <a:ext cx="2786400" cy="4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 maneira geral…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52"/>
          <p:cNvSpPr txBox="1"/>
          <p:nvPr>
            <p:ph idx="2" type="title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75" name="Google Shape;2675;p52"/>
          <p:cNvSpPr txBox="1"/>
          <p:nvPr>
            <p:ph type="title"/>
          </p:nvPr>
        </p:nvSpPr>
        <p:spPr>
          <a:xfrm>
            <a:off x="1230600" y="3016475"/>
            <a:ext cx="38457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x SQL</a:t>
            </a:r>
            <a:endParaRPr/>
          </a:p>
        </p:txBody>
      </p:sp>
      <p:grpSp>
        <p:nvGrpSpPr>
          <p:cNvPr id="2676" name="Google Shape;2676;p52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677" name="Google Shape;2677;p5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8" name="Google Shape;2678;p5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79" name="Google Shape;2679;p52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680" name="Google Shape;2680;p5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1" name="Google Shape;2681;p5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2" name="Google Shape;2682;p52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683" name="Google Shape;2683;p5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5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85" name="Google Shape;2685;p52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6" name="Google Shape;2686;p52"/>
          <p:cNvGrpSpPr/>
          <p:nvPr/>
        </p:nvGrpSpPr>
        <p:grpSpPr>
          <a:xfrm flipH="1" rot="10800000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687" name="Google Shape;2687;p5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5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89" name="Google Shape;26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16" y="1250113"/>
            <a:ext cx="4401421" cy="231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53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ALÉM DAS DIFERENÇAS CITADAS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95" name="Google Shape;2695;p53"/>
          <p:cNvSpPr txBox="1"/>
          <p:nvPr>
            <p:ph idx="1" type="body"/>
          </p:nvPr>
        </p:nvSpPr>
        <p:spPr>
          <a:xfrm>
            <a:off x="872400" y="1363500"/>
            <a:ext cx="46077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O NoSQL, </a:t>
            </a:r>
            <a:r>
              <a:rPr b="1" lang="en" sz="1600">
                <a:solidFill>
                  <a:schemeClr val="lt1"/>
                </a:solidFill>
              </a:rPr>
              <a:t>para os padrões de uso atuais da internet WEB 2.0</a:t>
            </a:r>
            <a:r>
              <a:rPr lang="en" sz="1600">
                <a:solidFill>
                  <a:schemeClr val="lt1"/>
                </a:solidFill>
              </a:rPr>
              <a:t>, pode ser considerado melhor, pois tem maior escalabilidade, menor custo e performances de leitura e escrita melhores.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54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R. Wang, Z. Yang - Uni. of Rochester (2017)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01" name="Google Shape;2701;p54"/>
          <p:cNvSpPr txBox="1"/>
          <p:nvPr>
            <p:ph idx="1" type="body"/>
          </p:nvPr>
        </p:nvSpPr>
        <p:spPr>
          <a:xfrm>
            <a:off x="872400" y="1767300"/>
            <a:ext cx="63861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Um estudo feito em 2017 mostra comparações de leitura e escrita entre SQL (usando MySQL) e NoSQL (usando MongoDB), mostrando que a escrita, no maior dos casos, é mais rápida em NoSQL e a leitura é </a:t>
            </a:r>
            <a:r>
              <a:rPr b="1" lang="en" sz="1600">
                <a:solidFill>
                  <a:schemeClr val="lt1"/>
                </a:solidFill>
              </a:rPr>
              <a:t>sempre</a:t>
            </a:r>
            <a:r>
              <a:rPr lang="en" sz="1600">
                <a:solidFill>
                  <a:schemeClr val="lt1"/>
                </a:solidFill>
              </a:rPr>
              <a:t> mais rápida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6" name="Google Shape;27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5" y="1293100"/>
            <a:ext cx="4354189" cy="31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778" y="1322992"/>
            <a:ext cx="4354198" cy="313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55"/>
          <p:cNvSpPr txBox="1"/>
          <p:nvPr>
            <p:ph type="title"/>
          </p:nvPr>
        </p:nvSpPr>
        <p:spPr>
          <a:xfrm>
            <a:off x="879750" y="23952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Comparativo de leitura e escrita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9"/>
          <p:cNvSpPr txBox="1"/>
          <p:nvPr>
            <p:ph idx="2" type="title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8" name="Google Shape;2428;p29"/>
          <p:cNvSpPr txBox="1"/>
          <p:nvPr>
            <p:ph type="title"/>
          </p:nvPr>
        </p:nvSpPr>
        <p:spPr>
          <a:xfrm>
            <a:off x="1487875" y="3016475"/>
            <a:ext cx="33555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</a:t>
            </a:r>
            <a:endParaRPr/>
          </a:p>
        </p:txBody>
      </p:sp>
      <p:grpSp>
        <p:nvGrpSpPr>
          <p:cNvPr id="2429" name="Google Shape;2429;p29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30" name="Google Shape;2430;p29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1" name="Google Shape;2431;p29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2" name="Google Shape;2432;p29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33" name="Google Shape;2433;p29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4" name="Google Shape;2434;p29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5" name="Google Shape;2435;p29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36" name="Google Shape;2436;p29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7" name="Google Shape;2437;p29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8" name="Google Shape;2438;p29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9" name="Google Shape;2439;p29"/>
          <p:cNvGrpSpPr/>
          <p:nvPr/>
        </p:nvGrpSpPr>
        <p:grpSpPr>
          <a:xfrm flipH="1" rot="10800000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40" name="Google Shape;2440;p29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1" name="Google Shape;2441;p29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42" name="Google Shape;24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425" y="1303512"/>
            <a:ext cx="3217234" cy="22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6"/>
          <p:cNvSpPr txBox="1"/>
          <p:nvPr>
            <p:ph type="title"/>
          </p:nvPr>
        </p:nvSpPr>
        <p:spPr>
          <a:xfrm>
            <a:off x="879750" y="23952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Benchmark final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14" name="Google Shape;27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63" y="867425"/>
            <a:ext cx="5521264" cy="39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7"/>
          <p:cNvSpPr txBox="1"/>
          <p:nvPr>
            <p:ph type="title"/>
          </p:nvPr>
        </p:nvSpPr>
        <p:spPr>
          <a:xfrm>
            <a:off x="854475" y="202000"/>
            <a:ext cx="38949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Sintaxe (MongoDB)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2720" name="Google Shape;27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0" y="151075"/>
            <a:ext cx="765250" cy="1931943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57"/>
          <p:cNvSpPr txBox="1"/>
          <p:nvPr>
            <p:ph idx="1" type="body"/>
          </p:nvPr>
        </p:nvSpPr>
        <p:spPr>
          <a:xfrm>
            <a:off x="879750" y="705750"/>
            <a:ext cx="36438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Utiliza JSON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 Shell usa Javascript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722" name="Google Shape;2722;p57"/>
          <p:cNvSpPr txBox="1"/>
          <p:nvPr/>
        </p:nvSpPr>
        <p:spPr>
          <a:xfrm>
            <a:off x="214850" y="1377475"/>
            <a:ext cx="439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Criar e armazenar uma informação:</a:t>
            </a:r>
            <a:endParaRPr sz="2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23" name="Google Shape;2723;p57"/>
          <p:cNvSpPr txBox="1"/>
          <p:nvPr/>
        </p:nvSpPr>
        <p:spPr>
          <a:xfrm>
            <a:off x="1690950" y="1900675"/>
            <a:ext cx="132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NoSQL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724" name="Google Shape;2724;p57"/>
          <p:cNvCxnSpPr/>
          <p:nvPr/>
        </p:nvCxnSpPr>
        <p:spPr>
          <a:xfrm>
            <a:off x="4572000" y="1951650"/>
            <a:ext cx="0" cy="31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5" name="Google Shape;2725;p57"/>
          <p:cNvSpPr txBox="1"/>
          <p:nvPr/>
        </p:nvSpPr>
        <p:spPr>
          <a:xfrm>
            <a:off x="6578000" y="1678650"/>
            <a:ext cx="132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SQL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26" name="Google Shape;2726;p57"/>
          <p:cNvSpPr txBox="1"/>
          <p:nvPr/>
        </p:nvSpPr>
        <p:spPr>
          <a:xfrm>
            <a:off x="1013250" y="2547175"/>
            <a:ext cx="268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db.users.insert(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{ name: ‘Usuario 1’ 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email: ‘user@gmail.com’ 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city: ‘Florianopolis’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}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27" name="Google Shape;2727;p57"/>
          <p:cNvSpPr txBox="1"/>
          <p:nvPr/>
        </p:nvSpPr>
        <p:spPr>
          <a:xfrm>
            <a:off x="5124250" y="2325150"/>
            <a:ext cx="3643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CREATE TABLE Users(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	id &lt;definicao do id&gt;,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	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n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ame varchar(n),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	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mail varchar(n),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	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ity varchar(n),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PRIMARY KEY (id))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INSERT INTO Users(name, email, city)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VALUES (‘Usuario 1’ , ‘user@gmail.com’ , 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	     ‘Florianopolis’)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8"/>
          <p:cNvSpPr txBox="1"/>
          <p:nvPr/>
        </p:nvSpPr>
        <p:spPr>
          <a:xfrm>
            <a:off x="772450" y="41125"/>
            <a:ext cx="439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Procurar uma </a:t>
            </a:r>
            <a:r>
              <a:rPr lang="en" sz="2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informação</a:t>
            </a:r>
            <a:endParaRPr sz="2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33" name="Google Shape;2733;p58"/>
          <p:cNvSpPr txBox="1"/>
          <p:nvPr/>
        </p:nvSpPr>
        <p:spPr>
          <a:xfrm>
            <a:off x="1671725" y="752113"/>
            <a:ext cx="132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NoSQL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734" name="Google Shape;2734;p58"/>
          <p:cNvCxnSpPr/>
          <p:nvPr/>
        </p:nvCxnSpPr>
        <p:spPr>
          <a:xfrm>
            <a:off x="4572000" y="846025"/>
            <a:ext cx="0" cy="42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5" name="Google Shape;2735;p58"/>
          <p:cNvSpPr txBox="1"/>
          <p:nvPr/>
        </p:nvSpPr>
        <p:spPr>
          <a:xfrm>
            <a:off x="6244250" y="736450"/>
            <a:ext cx="132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SQL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36" name="Google Shape;2736;p58"/>
          <p:cNvSpPr txBox="1"/>
          <p:nvPr/>
        </p:nvSpPr>
        <p:spPr>
          <a:xfrm>
            <a:off x="1263200" y="1387025"/>
            <a:ext cx="306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db.users.find(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{ city: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{$eq : 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‘Florianopolis’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}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}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37" name="Google Shape;2737;p58"/>
          <p:cNvSpPr txBox="1"/>
          <p:nvPr/>
        </p:nvSpPr>
        <p:spPr>
          <a:xfrm>
            <a:off x="5085800" y="1382950"/>
            <a:ext cx="364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SELECT * FROM Users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WHERE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city = </a:t>
            </a: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’Florianopolis’ AND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738" name="Google Shape;2738;p58"/>
          <p:cNvCxnSpPr/>
          <p:nvPr/>
        </p:nvCxnSpPr>
        <p:spPr>
          <a:xfrm>
            <a:off x="1067175" y="1378875"/>
            <a:ext cx="0" cy="1403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9" name="Google Shape;2739;p58"/>
          <p:cNvCxnSpPr/>
          <p:nvPr/>
        </p:nvCxnSpPr>
        <p:spPr>
          <a:xfrm>
            <a:off x="4970450" y="1480550"/>
            <a:ext cx="0" cy="64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9"/>
          <p:cNvSpPr txBox="1"/>
          <p:nvPr/>
        </p:nvSpPr>
        <p:spPr>
          <a:xfrm>
            <a:off x="764700" y="819875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Um aggregation consiste em uma pipeline de ações que processam os documentos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45" name="Google Shape;2745;p59"/>
          <p:cNvSpPr txBox="1"/>
          <p:nvPr/>
        </p:nvSpPr>
        <p:spPr>
          <a:xfrm>
            <a:off x="764700" y="252175"/>
            <a:ext cx="507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Aggregations no MongoDB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46" name="Google Shape;2746;p59"/>
          <p:cNvSpPr txBox="1"/>
          <p:nvPr/>
        </p:nvSpPr>
        <p:spPr>
          <a:xfrm>
            <a:off x="1090150" y="1263500"/>
            <a:ext cx="3064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db.users.aggregate(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[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{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  '$match': {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    'gender': 'CisMan'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  }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}, {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  '$count': 'email'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  }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]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747" name="Google Shape;2747;p59"/>
          <p:cNvCxnSpPr/>
          <p:nvPr/>
        </p:nvCxnSpPr>
        <p:spPr>
          <a:xfrm>
            <a:off x="884500" y="1263500"/>
            <a:ext cx="0" cy="2812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8" name="Google Shape;27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0" y="252175"/>
            <a:ext cx="659954" cy="166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9" name="Google Shape;2749;p59"/>
          <p:cNvCxnSpPr/>
          <p:nvPr/>
        </p:nvCxnSpPr>
        <p:spPr>
          <a:xfrm>
            <a:off x="1826675" y="1701675"/>
            <a:ext cx="2797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0" name="Google Shape;2750;p59"/>
          <p:cNvSpPr txBox="1"/>
          <p:nvPr/>
        </p:nvSpPr>
        <p:spPr>
          <a:xfrm>
            <a:off x="4797400" y="1501575"/>
            <a:ext cx="37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Recebe um array onde cada item é um estágio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51" name="Google Shape;2751;p59"/>
          <p:cNvSpPr/>
          <p:nvPr/>
        </p:nvSpPr>
        <p:spPr>
          <a:xfrm>
            <a:off x="3182250" y="2240075"/>
            <a:ext cx="850425" cy="894800"/>
          </a:xfrm>
          <a:custGeom>
            <a:rect b="b" l="l" r="r" t="t"/>
            <a:pathLst>
              <a:path extrusionOk="0" h="35792" w="34017">
                <a:moveTo>
                  <a:pt x="6537" y="0"/>
                </a:moveTo>
                <a:cubicBezTo>
                  <a:pt x="8524" y="577"/>
                  <a:pt x="14678" y="1218"/>
                  <a:pt x="18459" y="3461"/>
                </a:cubicBezTo>
                <a:cubicBezTo>
                  <a:pt x="22241" y="5704"/>
                  <a:pt x="26662" y="9614"/>
                  <a:pt x="29226" y="13459"/>
                </a:cubicBezTo>
                <a:cubicBezTo>
                  <a:pt x="31790" y="17305"/>
                  <a:pt x="34546" y="22945"/>
                  <a:pt x="33841" y="26534"/>
                </a:cubicBezTo>
                <a:cubicBezTo>
                  <a:pt x="33136" y="30123"/>
                  <a:pt x="28842" y="33585"/>
                  <a:pt x="24996" y="34995"/>
                </a:cubicBezTo>
                <a:cubicBezTo>
                  <a:pt x="21150" y="36405"/>
                  <a:pt x="14933" y="35572"/>
                  <a:pt x="10767" y="34995"/>
                </a:cubicBezTo>
                <a:cubicBezTo>
                  <a:pt x="6601" y="34418"/>
                  <a:pt x="1795" y="32111"/>
                  <a:pt x="0" y="31534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52" name="Google Shape;2752;p59"/>
          <p:cNvSpPr txBox="1"/>
          <p:nvPr/>
        </p:nvSpPr>
        <p:spPr>
          <a:xfrm>
            <a:off x="4210925" y="2519275"/>
            <a:ext cx="36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O resultado de um estágio é passado como entrada para o próximo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60"/>
          <p:cNvSpPr txBox="1"/>
          <p:nvPr/>
        </p:nvSpPr>
        <p:spPr>
          <a:xfrm>
            <a:off x="764700" y="819875"/>
            <a:ext cx="77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 ferramenta Compass (oficial do MongoDB) facilita bastante a criação de aggregation pipelines</a:t>
            </a:r>
            <a:endParaRPr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58" name="Google Shape;2758;p60"/>
          <p:cNvSpPr txBox="1"/>
          <p:nvPr/>
        </p:nvSpPr>
        <p:spPr>
          <a:xfrm>
            <a:off x="764700" y="252175"/>
            <a:ext cx="77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Aggregations no MongoDB - Compass</a:t>
            </a:r>
            <a:endParaRPr b="1" sz="30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759" name="Google Shape;27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0" y="252175"/>
            <a:ext cx="659954" cy="1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650" y="1364300"/>
            <a:ext cx="7149449" cy="35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1" name="Google Shape;2761;p60"/>
          <p:cNvSpPr/>
          <p:nvPr/>
        </p:nvSpPr>
        <p:spPr>
          <a:xfrm>
            <a:off x="3951350" y="1634300"/>
            <a:ext cx="285600" cy="28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2" name="Google Shape;2762;p60"/>
          <p:cNvCxnSpPr/>
          <p:nvPr/>
        </p:nvCxnSpPr>
        <p:spPr>
          <a:xfrm>
            <a:off x="4278250" y="2470811"/>
            <a:ext cx="1394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3" name="Google Shape;2763;p60"/>
          <p:cNvCxnSpPr/>
          <p:nvPr/>
        </p:nvCxnSpPr>
        <p:spPr>
          <a:xfrm>
            <a:off x="4110000" y="2566950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4" name="Google Shape;2764;p60"/>
          <p:cNvCxnSpPr/>
          <p:nvPr/>
        </p:nvCxnSpPr>
        <p:spPr>
          <a:xfrm>
            <a:off x="4089350" y="2666475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5" name="Google Shape;2765;p60"/>
          <p:cNvCxnSpPr/>
          <p:nvPr/>
        </p:nvCxnSpPr>
        <p:spPr>
          <a:xfrm>
            <a:off x="4110000" y="2766000"/>
            <a:ext cx="91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6" name="Google Shape;2766;p60"/>
          <p:cNvCxnSpPr/>
          <p:nvPr/>
        </p:nvCxnSpPr>
        <p:spPr>
          <a:xfrm>
            <a:off x="4089350" y="2851100"/>
            <a:ext cx="770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7" name="Google Shape;2767;p60"/>
          <p:cNvCxnSpPr/>
          <p:nvPr/>
        </p:nvCxnSpPr>
        <p:spPr>
          <a:xfrm>
            <a:off x="4089350" y="2960250"/>
            <a:ext cx="88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60"/>
          <p:cNvCxnSpPr/>
          <p:nvPr/>
        </p:nvCxnSpPr>
        <p:spPr>
          <a:xfrm>
            <a:off x="4089350" y="3050150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9" name="Google Shape;2769;p60"/>
          <p:cNvCxnSpPr/>
          <p:nvPr/>
        </p:nvCxnSpPr>
        <p:spPr>
          <a:xfrm>
            <a:off x="6709150" y="2476336"/>
            <a:ext cx="1394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0" name="Google Shape;2770;p60"/>
          <p:cNvCxnSpPr/>
          <p:nvPr/>
        </p:nvCxnSpPr>
        <p:spPr>
          <a:xfrm>
            <a:off x="6540900" y="2572475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1" name="Google Shape;2771;p60"/>
          <p:cNvCxnSpPr/>
          <p:nvPr/>
        </p:nvCxnSpPr>
        <p:spPr>
          <a:xfrm>
            <a:off x="6520250" y="2672000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2" name="Google Shape;2772;p60"/>
          <p:cNvCxnSpPr/>
          <p:nvPr/>
        </p:nvCxnSpPr>
        <p:spPr>
          <a:xfrm>
            <a:off x="6540900" y="2771525"/>
            <a:ext cx="91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3" name="Google Shape;2773;p60"/>
          <p:cNvCxnSpPr/>
          <p:nvPr/>
        </p:nvCxnSpPr>
        <p:spPr>
          <a:xfrm>
            <a:off x="6520250" y="2856625"/>
            <a:ext cx="770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4" name="Google Shape;2774;p60"/>
          <p:cNvCxnSpPr/>
          <p:nvPr/>
        </p:nvCxnSpPr>
        <p:spPr>
          <a:xfrm>
            <a:off x="6520250" y="2965775"/>
            <a:ext cx="885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60"/>
          <p:cNvCxnSpPr/>
          <p:nvPr/>
        </p:nvCxnSpPr>
        <p:spPr>
          <a:xfrm>
            <a:off x="6520250" y="3055675"/>
            <a:ext cx="687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6" name="Google Shape;2776;p60"/>
          <p:cNvPicPr preferRelativeResize="0"/>
          <p:nvPr/>
        </p:nvPicPr>
        <p:blipFill rotWithShape="1">
          <a:blip r:embed="rId5">
            <a:alphaModFix/>
          </a:blip>
          <a:srcRect b="0" l="1351" r="0" t="0"/>
          <a:stretch/>
        </p:blipFill>
        <p:spPr>
          <a:xfrm>
            <a:off x="2079588" y="1362125"/>
            <a:ext cx="5469575" cy="33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60"/>
          <p:cNvSpPr txBox="1"/>
          <p:nvPr/>
        </p:nvSpPr>
        <p:spPr>
          <a:xfrm>
            <a:off x="5864550" y="5450"/>
            <a:ext cx="327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* as imagens abaixo são de um ambiente de testes</a:t>
            </a:r>
            <a:endParaRPr sz="11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61"/>
          <p:cNvSpPr txBox="1"/>
          <p:nvPr/>
        </p:nvSpPr>
        <p:spPr>
          <a:xfrm>
            <a:off x="1032025" y="531450"/>
            <a:ext cx="713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As consultas no MongoDB são bem mais simples de serem criadas e ajustadas, principalmente por não existirem joins.</a:t>
            </a:r>
            <a:endParaRPr sz="2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62"/>
          <p:cNvSpPr txBox="1"/>
          <p:nvPr>
            <p:ph idx="2" type="title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8" name="Google Shape;2788;p62"/>
          <p:cNvSpPr txBox="1"/>
          <p:nvPr>
            <p:ph type="title"/>
          </p:nvPr>
        </p:nvSpPr>
        <p:spPr>
          <a:xfrm>
            <a:off x="1230600" y="3016475"/>
            <a:ext cx="38457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grpSp>
        <p:nvGrpSpPr>
          <p:cNvPr id="2789" name="Google Shape;2789;p62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790" name="Google Shape;2790;p6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1" name="Google Shape;2791;p6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92" name="Google Shape;2792;p62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793" name="Google Shape;2793;p6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4" name="Google Shape;2794;p6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95" name="Google Shape;2795;p62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796" name="Google Shape;2796;p6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7" name="Google Shape;2797;p6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8" name="Google Shape;2798;p62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fmla="val 1711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9" name="Google Shape;2799;p62"/>
          <p:cNvGrpSpPr/>
          <p:nvPr/>
        </p:nvGrpSpPr>
        <p:grpSpPr>
          <a:xfrm flipH="1" rot="10800000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800" name="Google Shape;2800;p62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p62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02" name="Google Shape;2802;p62"/>
          <p:cNvPicPr preferRelativeResize="0"/>
          <p:nvPr/>
        </p:nvPicPr>
        <p:blipFill rotWithShape="1">
          <a:blip r:embed="rId3">
            <a:alphaModFix/>
          </a:blip>
          <a:srcRect b="9950" l="0" r="19839" t="15794"/>
          <a:stretch/>
        </p:blipFill>
        <p:spPr>
          <a:xfrm>
            <a:off x="5130300" y="392750"/>
            <a:ext cx="3528177" cy="43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63"/>
          <p:cNvSpPr/>
          <p:nvPr/>
        </p:nvSpPr>
        <p:spPr>
          <a:xfrm rot="10800000">
            <a:off x="4179950" y="2245300"/>
            <a:ext cx="4971900" cy="157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63"/>
          <p:cNvSpPr/>
          <p:nvPr/>
        </p:nvSpPr>
        <p:spPr>
          <a:xfrm>
            <a:off x="7534575" y="539500"/>
            <a:ext cx="849300" cy="849300"/>
          </a:xfrm>
          <a:prstGeom prst="mathMultiply">
            <a:avLst>
              <a:gd fmla="val 17115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63"/>
          <p:cNvSpPr txBox="1"/>
          <p:nvPr>
            <p:ph type="title"/>
          </p:nvPr>
        </p:nvSpPr>
        <p:spPr>
          <a:xfrm>
            <a:off x="4281850" y="1388800"/>
            <a:ext cx="38820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VEIO PRA FICAR</a:t>
            </a:r>
            <a:endParaRPr/>
          </a:p>
        </p:txBody>
      </p:sp>
      <p:sp>
        <p:nvSpPr>
          <p:cNvPr id="2810" name="Google Shape;2810;p63"/>
          <p:cNvSpPr txBox="1"/>
          <p:nvPr>
            <p:ph idx="1" type="subTitle"/>
          </p:nvPr>
        </p:nvSpPr>
        <p:spPr>
          <a:xfrm>
            <a:off x="4281850" y="2347500"/>
            <a:ext cx="4745700" cy="13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o </a:t>
            </a:r>
            <a:r>
              <a:rPr lang="en"/>
              <a:t>início</a:t>
            </a:r>
            <a:r>
              <a:rPr lang="en"/>
              <a:t> da web 3.0 e o aumento das necessidades de big data, NO SQL trouxe para a mesa soluções que viabilizam o crescimento e melhoria da industria 4.0 (revolução dos dados).</a:t>
            </a:r>
            <a:endParaRPr/>
          </a:p>
        </p:txBody>
      </p:sp>
      <p:grpSp>
        <p:nvGrpSpPr>
          <p:cNvPr id="2811" name="Google Shape;2811;p63"/>
          <p:cNvGrpSpPr/>
          <p:nvPr/>
        </p:nvGrpSpPr>
        <p:grpSpPr>
          <a:xfrm flipH="1">
            <a:off x="3435026" y="434450"/>
            <a:ext cx="266700" cy="345050"/>
            <a:chOff x="1172410" y="839125"/>
            <a:chExt cx="266700" cy="345050"/>
          </a:xfrm>
        </p:grpSpPr>
        <p:cxnSp>
          <p:nvCxnSpPr>
            <p:cNvPr id="2812" name="Google Shape;2812;p6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3" name="Google Shape;2813;p6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14" name="Google Shape;2814;p63"/>
          <p:cNvGrpSpPr/>
          <p:nvPr/>
        </p:nvGrpSpPr>
        <p:grpSpPr>
          <a:xfrm flipH="1" rot="10800000">
            <a:off x="819383" y="4002275"/>
            <a:ext cx="266700" cy="345050"/>
            <a:chOff x="1172410" y="839125"/>
            <a:chExt cx="266700" cy="345050"/>
          </a:xfrm>
        </p:grpSpPr>
        <p:cxnSp>
          <p:nvCxnSpPr>
            <p:cNvPr id="2815" name="Google Shape;2815;p6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6" name="Google Shape;2816;p6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817" name="Google Shape;2817;p63"/>
          <p:cNvCxnSpPr>
            <a:stCxn id="2818" idx="2"/>
            <a:endCxn id="2819" idx="0"/>
          </p:cNvCxnSpPr>
          <p:nvPr/>
        </p:nvCxnSpPr>
        <p:spPr>
          <a:xfrm rot="5400000">
            <a:off x="1584063" y="1467525"/>
            <a:ext cx="735900" cy="8022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0" name="Google Shape;2820;p63"/>
          <p:cNvCxnSpPr>
            <a:stCxn id="2818" idx="2"/>
            <a:endCxn id="2821" idx="0"/>
          </p:cNvCxnSpPr>
          <p:nvPr/>
        </p:nvCxnSpPr>
        <p:spPr>
          <a:xfrm flipH="1" rot="-5400000">
            <a:off x="2371113" y="1482675"/>
            <a:ext cx="735900" cy="771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22" name="Google Shape;2822;p63"/>
          <p:cNvGrpSpPr/>
          <p:nvPr/>
        </p:nvGrpSpPr>
        <p:grpSpPr>
          <a:xfrm>
            <a:off x="1086075" y="739875"/>
            <a:ext cx="2503775" cy="3433500"/>
            <a:chOff x="1031200" y="964775"/>
            <a:chExt cx="2503775" cy="3433500"/>
          </a:xfrm>
        </p:grpSpPr>
        <p:grpSp>
          <p:nvGrpSpPr>
            <p:cNvPr id="2823" name="Google Shape;2823;p63"/>
            <p:cNvGrpSpPr/>
            <p:nvPr/>
          </p:nvGrpSpPr>
          <p:grpSpPr>
            <a:xfrm>
              <a:off x="1702288" y="964775"/>
              <a:ext cx="1191932" cy="760800"/>
              <a:chOff x="1278300" y="1764700"/>
              <a:chExt cx="1191932" cy="760800"/>
            </a:xfrm>
          </p:grpSpPr>
          <p:sp>
            <p:nvSpPr>
              <p:cNvPr id="2818" name="Google Shape;2818;p63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24" name="Google Shape;2824;p63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2825" name="Google Shape;2825;p63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6" name="Google Shape;2826;p63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7" name="Google Shape;2827;p63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8" name="Google Shape;2828;p63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63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63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1" name="Google Shape;2831;p63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2832" name="Google Shape;2832;p63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2833" name="Google Shape;2833;p63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4" name="Google Shape;2834;p63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5" name="Google Shape;2835;p63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2836" name="Google Shape;2836;p63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2837" name="Google Shape;2837;p63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8" name="Google Shape;2838;p63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9" name="Google Shape;2839;p63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2840" name="Google Shape;2840;p63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2841" name="Google Shape;2841;p63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2" name="Google Shape;2842;p63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3" name="Google Shape;2843;p63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2844" name="Google Shape;2844;p63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2845" name="Google Shape;2845;p63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6" name="Google Shape;2846;p63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7" name="Google Shape;2847;p63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2848" name="Google Shape;2848;p63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63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63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63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63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63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63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63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63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63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63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63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63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61" name="Google Shape;2861;p63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2862" name="Google Shape;2862;p63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3" name="Google Shape;2863;p63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4" name="Google Shape;2864;p63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5" name="Google Shape;2865;p63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66" name="Google Shape;2866;p63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7" name="Google Shape;2867;p63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8" name="Google Shape;2868;p63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69" name="Google Shape;2869;p63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0" name="Google Shape;2870;p63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1" name="Google Shape;2871;p63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72" name="Google Shape;2872;p63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3" name="Google Shape;2873;p63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4" name="Google Shape;2874;p63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2875" name="Google Shape;2875;p63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2876" name="Google Shape;2876;p63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7" name="Google Shape;2877;p63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8" name="Google Shape;2878;p63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79" name="Google Shape;2879;p63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0" name="Google Shape;2880;p63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1" name="Google Shape;2881;p63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82" name="Google Shape;2882;p63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3" name="Google Shape;2883;p63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4" name="Google Shape;2884;p63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2885" name="Google Shape;2885;p63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6" name="Google Shape;2886;p63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7" name="Google Shape;2887;p63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2888" name="Google Shape;2888;p63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2889" name="Google Shape;2889;p63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0" name="Google Shape;2890;p63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1" name="Google Shape;2891;p63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2" name="Google Shape;2892;p63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3" name="Google Shape;2893;p63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4" name="Google Shape;2894;p63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95" name="Google Shape;2895;p63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2896" name="Google Shape;2896;p63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63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8" name="Google Shape;2898;p63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9" name="Google Shape;2899;p63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0" name="Google Shape;2900;p63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1" name="Google Shape;2901;p63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902" name="Google Shape;2902;p63"/>
            <p:cNvCxnSpPr>
              <a:stCxn id="2818" idx="2"/>
              <a:endCxn id="2903" idx="0"/>
            </p:cNvCxnSpPr>
            <p:nvPr/>
          </p:nvCxnSpPr>
          <p:spPr>
            <a:xfrm flipH="1" rot="-5400000">
              <a:off x="1358638" y="2665175"/>
              <a:ext cx="1879800" cy="6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04" name="Google Shape;2904;p63"/>
            <p:cNvGrpSpPr/>
            <p:nvPr/>
          </p:nvGrpSpPr>
          <p:grpSpPr>
            <a:xfrm>
              <a:off x="1031200" y="2461500"/>
              <a:ext cx="2503775" cy="1936775"/>
              <a:chOff x="1031200" y="2461500"/>
              <a:chExt cx="2503775" cy="1936775"/>
            </a:xfrm>
          </p:grpSpPr>
          <p:grpSp>
            <p:nvGrpSpPr>
              <p:cNvPr id="2905" name="Google Shape;2905;p63"/>
              <p:cNvGrpSpPr/>
              <p:nvPr/>
            </p:nvGrpSpPr>
            <p:grpSpPr>
              <a:xfrm>
                <a:off x="1031200" y="2461500"/>
                <a:ext cx="929400" cy="793025"/>
                <a:chOff x="1031200" y="2461500"/>
                <a:chExt cx="929400" cy="793025"/>
              </a:xfrm>
            </p:grpSpPr>
            <p:sp>
              <p:nvSpPr>
                <p:cNvPr id="2906" name="Google Shape;2906;p63"/>
                <p:cNvSpPr/>
                <p:nvPr/>
              </p:nvSpPr>
              <p:spPr>
                <a:xfrm flipH="1" rot="10800000">
                  <a:off x="1274350" y="3188525"/>
                  <a:ext cx="443100" cy="660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7" name="Google Shape;2907;p63"/>
                <p:cNvSpPr/>
                <p:nvPr/>
              </p:nvSpPr>
              <p:spPr>
                <a:xfrm flipH="1" rot="10800000">
                  <a:off x="1419400" y="3058325"/>
                  <a:ext cx="153000" cy="1302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63"/>
                <p:cNvSpPr/>
                <p:nvPr/>
              </p:nvSpPr>
              <p:spPr>
                <a:xfrm>
                  <a:off x="1031200" y="2461500"/>
                  <a:ext cx="929400" cy="593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381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08" name="Google Shape;2908;p63"/>
              <p:cNvGrpSpPr/>
              <p:nvPr/>
            </p:nvGrpSpPr>
            <p:grpSpPr>
              <a:xfrm>
                <a:off x="2605575" y="2461500"/>
                <a:ext cx="929400" cy="793025"/>
                <a:chOff x="1031200" y="2461500"/>
                <a:chExt cx="929400" cy="793025"/>
              </a:xfrm>
            </p:grpSpPr>
            <p:sp>
              <p:nvSpPr>
                <p:cNvPr id="2909" name="Google Shape;2909;p63"/>
                <p:cNvSpPr/>
                <p:nvPr/>
              </p:nvSpPr>
              <p:spPr>
                <a:xfrm flipH="1" rot="10800000">
                  <a:off x="1274350" y="3188525"/>
                  <a:ext cx="443100" cy="660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0" name="Google Shape;2910;p63"/>
                <p:cNvSpPr/>
                <p:nvPr/>
              </p:nvSpPr>
              <p:spPr>
                <a:xfrm flipH="1" rot="10800000">
                  <a:off x="1419400" y="3058325"/>
                  <a:ext cx="153000" cy="1302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63"/>
                <p:cNvSpPr/>
                <p:nvPr/>
              </p:nvSpPr>
              <p:spPr>
                <a:xfrm>
                  <a:off x="1031200" y="2461500"/>
                  <a:ext cx="929400" cy="593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381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11" name="Google Shape;2911;p63"/>
              <p:cNvGrpSpPr/>
              <p:nvPr/>
            </p:nvGrpSpPr>
            <p:grpSpPr>
              <a:xfrm>
                <a:off x="1833550" y="3605250"/>
                <a:ext cx="929400" cy="793025"/>
                <a:chOff x="1031200" y="2461500"/>
                <a:chExt cx="929400" cy="793025"/>
              </a:xfrm>
            </p:grpSpPr>
            <p:sp>
              <p:nvSpPr>
                <p:cNvPr id="2912" name="Google Shape;2912;p63"/>
                <p:cNvSpPr/>
                <p:nvPr/>
              </p:nvSpPr>
              <p:spPr>
                <a:xfrm flipH="1" rot="10800000">
                  <a:off x="1274350" y="3188525"/>
                  <a:ext cx="443100" cy="660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3" name="Google Shape;2913;p63"/>
                <p:cNvSpPr/>
                <p:nvPr/>
              </p:nvSpPr>
              <p:spPr>
                <a:xfrm flipH="1" rot="10800000">
                  <a:off x="1419400" y="3058325"/>
                  <a:ext cx="153000" cy="1302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3" name="Google Shape;2903;p63"/>
                <p:cNvSpPr/>
                <p:nvPr/>
              </p:nvSpPr>
              <p:spPr>
                <a:xfrm>
                  <a:off x="1031200" y="2461500"/>
                  <a:ext cx="929400" cy="593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381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64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Além disso…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19" name="Google Shape;2919;p64"/>
          <p:cNvSpPr txBox="1"/>
          <p:nvPr>
            <p:ph idx="1" type="body"/>
          </p:nvPr>
        </p:nvSpPr>
        <p:spPr>
          <a:xfrm>
            <a:off x="872400" y="1459650"/>
            <a:ext cx="3972900" cy="24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Por ser mais fácil de construir, manter e dar manutenção, DBMs com NoSQL facilitam a </a:t>
            </a:r>
            <a:r>
              <a:rPr lang="en">
                <a:solidFill>
                  <a:schemeClr val="lt1"/>
                </a:solidFill>
              </a:rPr>
              <a:t>criação</a:t>
            </a:r>
            <a:r>
              <a:rPr lang="en">
                <a:solidFill>
                  <a:schemeClr val="lt1"/>
                </a:solidFill>
              </a:rPr>
              <a:t> de novas tecnologias e plataformas, aumentando o leque de oportunidades na área da computação.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</a:rPr>
              <a:t>Startups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</a:rPr>
              <a:t>Empreendedores Individuais</a:t>
            </a:r>
            <a:endParaRPr>
              <a:solidFill>
                <a:schemeClr val="lt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</a:rPr>
              <a:t>MVPs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0" name="Google Shape;2920;p64"/>
          <p:cNvSpPr/>
          <p:nvPr/>
        </p:nvSpPr>
        <p:spPr>
          <a:xfrm>
            <a:off x="7527762" y="2605022"/>
            <a:ext cx="1199400" cy="1169100"/>
          </a:xfrm>
          <a:prstGeom prst="star8">
            <a:avLst>
              <a:gd fmla="val 252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1" name="Google Shape;2921;p64"/>
          <p:cNvGrpSpPr/>
          <p:nvPr/>
        </p:nvGrpSpPr>
        <p:grpSpPr>
          <a:xfrm flipH="1">
            <a:off x="8171088" y="463300"/>
            <a:ext cx="266700" cy="345050"/>
            <a:chOff x="1172410" y="839125"/>
            <a:chExt cx="266700" cy="345050"/>
          </a:xfrm>
        </p:grpSpPr>
        <p:cxnSp>
          <p:nvCxnSpPr>
            <p:cNvPr id="2922" name="Google Shape;2922;p6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3" name="Google Shape;2923;p6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24" name="Google Shape;2924;p64"/>
          <p:cNvGrpSpPr/>
          <p:nvPr/>
        </p:nvGrpSpPr>
        <p:grpSpPr>
          <a:xfrm flipH="1" rot="10800000">
            <a:off x="5461320" y="4002275"/>
            <a:ext cx="266700" cy="345050"/>
            <a:chOff x="1172410" y="839125"/>
            <a:chExt cx="266700" cy="345050"/>
          </a:xfrm>
        </p:grpSpPr>
        <p:cxnSp>
          <p:nvCxnSpPr>
            <p:cNvPr id="2925" name="Google Shape;2925;p6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6" name="Google Shape;2926;p6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27" name="Google Shape;2927;p64"/>
          <p:cNvGrpSpPr/>
          <p:nvPr/>
        </p:nvGrpSpPr>
        <p:grpSpPr>
          <a:xfrm>
            <a:off x="5852025" y="865550"/>
            <a:ext cx="2217310" cy="3011100"/>
            <a:chOff x="5845950" y="865550"/>
            <a:chExt cx="2217310" cy="3011100"/>
          </a:xfrm>
        </p:grpSpPr>
        <p:sp>
          <p:nvSpPr>
            <p:cNvPr id="2928" name="Google Shape;2928;p64"/>
            <p:cNvSpPr/>
            <p:nvPr/>
          </p:nvSpPr>
          <p:spPr>
            <a:xfrm rot="-5400000">
              <a:off x="5515500" y="1196000"/>
              <a:ext cx="2878200" cy="221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9" name="Google Shape;2929;p64"/>
            <p:cNvGrpSpPr/>
            <p:nvPr/>
          </p:nvGrpSpPr>
          <p:grpSpPr>
            <a:xfrm>
              <a:off x="5867228" y="890138"/>
              <a:ext cx="1070326" cy="683198"/>
              <a:chOff x="1851288" y="768725"/>
              <a:chExt cx="1191900" cy="760800"/>
            </a:xfrm>
          </p:grpSpPr>
          <p:sp>
            <p:nvSpPr>
              <p:cNvPr id="2930" name="Google Shape;2930;p64"/>
              <p:cNvSpPr/>
              <p:nvPr/>
            </p:nvSpPr>
            <p:spPr>
              <a:xfrm>
                <a:off x="1851288" y="768725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64"/>
              <p:cNvSpPr/>
              <p:nvPr/>
            </p:nvSpPr>
            <p:spPr>
              <a:xfrm>
                <a:off x="1912100" y="901650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64"/>
              <p:cNvSpPr/>
              <p:nvPr/>
            </p:nvSpPr>
            <p:spPr>
              <a:xfrm>
                <a:off x="1912099" y="14592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3" name="Google Shape;2933;p64"/>
              <p:cNvGrpSpPr/>
              <p:nvPr/>
            </p:nvGrpSpPr>
            <p:grpSpPr>
              <a:xfrm>
                <a:off x="191192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34" name="Google Shape;2934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5" name="Google Shape;2935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6" name="Google Shape;2936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7" name="Google Shape;2937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8" name="Google Shape;2938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39" name="Google Shape;2939;p64"/>
              <p:cNvGrpSpPr/>
              <p:nvPr/>
            </p:nvGrpSpPr>
            <p:grpSpPr>
              <a:xfrm>
                <a:off x="1983246" y="942647"/>
                <a:ext cx="736405" cy="53301"/>
                <a:chOff x="1944675" y="933750"/>
                <a:chExt cx="418650" cy="30300"/>
              </a:xfrm>
            </p:grpSpPr>
            <p:sp>
              <p:nvSpPr>
                <p:cNvPr id="2940" name="Google Shape;2940;p64"/>
                <p:cNvSpPr/>
                <p:nvPr/>
              </p:nvSpPr>
              <p:spPr>
                <a:xfrm>
                  <a:off x="19446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1" name="Google Shape;2941;p64"/>
                <p:cNvSpPr/>
                <p:nvPr/>
              </p:nvSpPr>
              <p:spPr>
                <a:xfrm>
                  <a:off x="200607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2" name="Google Shape;2942;p64"/>
                <p:cNvSpPr/>
                <p:nvPr/>
              </p:nvSpPr>
              <p:spPr>
                <a:xfrm>
                  <a:off x="20674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3" name="Google Shape;2943;p64"/>
                <p:cNvSpPr/>
                <p:nvPr/>
              </p:nvSpPr>
              <p:spPr>
                <a:xfrm>
                  <a:off x="21288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4" name="Google Shape;2944;p64"/>
                <p:cNvSpPr/>
                <p:nvPr/>
              </p:nvSpPr>
              <p:spPr>
                <a:xfrm>
                  <a:off x="233302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45" name="Google Shape;2945;p64"/>
              <p:cNvSpPr/>
              <p:nvPr/>
            </p:nvSpPr>
            <p:spPr>
              <a:xfrm>
                <a:off x="1912099" y="8746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64"/>
              <p:cNvSpPr/>
              <p:nvPr/>
            </p:nvSpPr>
            <p:spPr>
              <a:xfrm>
                <a:off x="2820875" y="901650"/>
                <a:ext cx="1623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64"/>
              <p:cNvSpPr/>
              <p:nvPr/>
            </p:nvSpPr>
            <p:spPr>
              <a:xfrm rot="10800000">
                <a:off x="2948246" y="919900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64"/>
              <p:cNvSpPr/>
              <p:nvPr/>
            </p:nvSpPr>
            <p:spPr>
              <a:xfrm rot="10800000">
                <a:off x="2948246" y="957925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64"/>
              <p:cNvSpPr/>
              <p:nvPr/>
            </p:nvSpPr>
            <p:spPr>
              <a:xfrm rot="10800000">
                <a:off x="2948246" y="995950"/>
                <a:ext cx="204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50" name="Google Shape;2950;p64"/>
              <p:cNvGrpSpPr/>
              <p:nvPr/>
            </p:nvGrpSpPr>
            <p:grpSpPr>
              <a:xfrm>
                <a:off x="2835388" y="919900"/>
                <a:ext cx="105525" cy="105450"/>
                <a:chOff x="2835388" y="919900"/>
                <a:chExt cx="105525" cy="105450"/>
              </a:xfrm>
            </p:grpSpPr>
            <p:sp>
              <p:nvSpPr>
                <p:cNvPr id="2951" name="Google Shape;2951;p64"/>
                <p:cNvSpPr/>
                <p:nvPr/>
              </p:nvSpPr>
              <p:spPr>
                <a:xfrm rot="10800000">
                  <a:off x="2910613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2" name="Google Shape;2952;p64"/>
                <p:cNvSpPr/>
                <p:nvPr/>
              </p:nvSpPr>
              <p:spPr>
                <a:xfrm rot="10800000">
                  <a:off x="2873000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3" name="Google Shape;2953;p64"/>
                <p:cNvSpPr/>
                <p:nvPr/>
              </p:nvSpPr>
              <p:spPr>
                <a:xfrm rot="10800000">
                  <a:off x="2835388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4" name="Google Shape;2954;p64"/>
                <p:cNvSpPr/>
                <p:nvPr/>
              </p:nvSpPr>
              <p:spPr>
                <a:xfrm rot="10800000">
                  <a:off x="2910613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5" name="Google Shape;2955;p64"/>
                <p:cNvSpPr/>
                <p:nvPr/>
              </p:nvSpPr>
              <p:spPr>
                <a:xfrm rot="10800000">
                  <a:off x="2873000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6" name="Google Shape;2956;p64"/>
                <p:cNvSpPr/>
                <p:nvPr/>
              </p:nvSpPr>
              <p:spPr>
                <a:xfrm rot="10800000">
                  <a:off x="2835388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7" name="Google Shape;2957;p64"/>
                <p:cNvSpPr/>
                <p:nvPr/>
              </p:nvSpPr>
              <p:spPr>
                <a:xfrm rot="10800000">
                  <a:off x="2910613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8" name="Google Shape;2958;p64"/>
                <p:cNvSpPr/>
                <p:nvPr/>
              </p:nvSpPr>
              <p:spPr>
                <a:xfrm rot="10800000">
                  <a:off x="2873000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9" name="Google Shape;2959;p64"/>
                <p:cNvSpPr/>
                <p:nvPr/>
              </p:nvSpPr>
              <p:spPr>
                <a:xfrm rot="10800000">
                  <a:off x="2835388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60" name="Google Shape;2960;p64"/>
              <p:cNvSpPr/>
              <p:nvPr/>
            </p:nvSpPr>
            <p:spPr>
              <a:xfrm>
                <a:off x="1912100" y="1081475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61" name="Google Shape;2961;p64"/>
              <p:cNvGrpSpPr/>
              <p:nvPr/>
            </p:nvGrpSpPr>
            <p:grpSpPr>
              <a:xfrm>
                <a:off x="2067985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62" name="Google Shape;2962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3" name="Google Shape;2963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4" name="Google Shape;2964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5" name="Google Shape;2965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6" name="Google Shape;2966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67" name="Google Shape;2967;p64"/>
              <p:cNvGrpSpPr/>
              <p:nvPr/>
            </p:nvGrpSpPr>
            <p:grpSpPr>
              <a:xfrm>
                <a:off x="222404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68" name="Google Shape;2968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9" name="Google Shape;2969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0" name="Google Shape;2970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1" name="Google Shape;2971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2" name="Google Shape;2972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3" name="Google Shape;2973;p64"/>
              <p:cNvGrpSpPr/>
              <p:nvPr/>
            </p:nvGrpSpPr>
            <p:grpSpPr>
              <a:xfrm>
                <a:off x="238011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74" name="Google Shape;2974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7" name="Google Shape;2977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8" name="Google Shape;2978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79" name="Google Shape;2979;p64"/>
              <p:cNvGrpSpPr/>
              <p:nvPr/>
            </p:nvGrpSpPr>
            <p:grpSpPr>
              <a:xfrm>
                <a:off x="2536176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80" name="Google Shape;2980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1" name="Google Shape;2981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2" name="Google Shape;2982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3" name="Google Shape;2983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5" name="Google Shape;2985;p64"/>
              <p:cNvGrpSpPr/>
              <p:nvPr/>
            </p:nvGrpSpPr>
            <p:grpSpPr>
              <a:xfrm>
                <a:off x="269223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2986" name="Google Shape;2986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7" name="Google Shape;2987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8" name="Google Shape;2988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0" name="Google Shape;2990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91" name="Google Shape;2991;p64"/>
              <p:cNvSpPr/>
              <p:nvPr/>
            </p:nvSpPr>
            <p:spPr>
              <a:xfrm rot="10800000">
                <a:off x="2695247" y="835600"/>
                <a:ext cx="2865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64"/>
              <p:cNvSpPr/>
              <p:nvPr/>
            </p:nvSpPr>
            <p:spPr>
              <a:xfrm rot="10800000">
                <a:off x="2811649" y="1367825"/>
                <a:ext cx="170100" cy="67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3" name="Google Shape;2993;p64"/>
              <p:cNvGrpSpPr/>
              <p:nvPr/>
            </p:nvGrpSpPr>
            <p:grpSpPr>
              <a:xfrm>
                <a:off x="2811649" y="1287238"/>
                <a:ext cx="170100" cy="67800"/>
                <a:chOff x="2811649" y="1261200"/>
                <a:chExt cx="170100" cy="67800"/>
              </a:xfrm>
            </p:grpSpPr>
            <p:sp>
              <p:nvSpPr>
                <p:cNvPr id="2994" name="Google Shape;2994;p64"/>
                <p:cNvSpPr/>
                <p:nvPr/>
              </p:nvSpPr>
              <p:spPr>
                <a:xfrm rot="10800000">
                  <a:off x="2811649" y="1261200"/>
                  <a:ext cx="170100" cy="678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95" name="Google Shape;2995;p64"/>
                <p:cNvGrpSpPr/>
                <p:nvPr/>
              </p:nvGrpSpPr>
              <p:grpSpPr>
                <a:xfrm>
                  <a:off x="282677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2996" name="Google Shape;2996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7" name="Google Shape;2997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8" name="Google Shape;2998;p64"/>
                <p:cNvGrpSpPr/>
                <p:nvPr/>
              </p:nvGrpSpPr>
              <p:grpSpPr>
                <a:xfrm>
                  <a:off x="2881550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2999" name="Google Shape;2999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0" name="Google Shape;3000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01" name="Google Shape;3001;p64"/>
                <p:cNvGrpSpPr/>
                <p:nvPr/>
              </p:nvGrpSpPr>
              <p:grpSpPr>
                <a:xfrm>
                  <a:off x="293632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002" name="Google Shape;3002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3" name="Google Shape;3003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004" name="Google Shape;3004;p64"/>
              <p:cNvGrpSpPr/>
              <p:nvPr/>
            </p:nvGrpSpPr>
            <p:grpSpPr>
              <a:xfrm>
                <a:off x="282677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005" name="Google Shape;3005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7" name="Google Shape;3007;p64"/>
              <p:cNvGrpSpPr/>
              <p:nvPr/>
            </p:nvGrpSpPr>
            <p:grpSpPr>
              <a:xfrm>
                <a:off x="2881550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008" name="Google Shape;3008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9" name="Google Shape;3009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0" name="Google Shape;3010;p64"/>
              <p:cNvGrpSpPr/>
              <p:nvPr/>
            </p:nvGrpSpPr>
            <p:grpSpPr>
              <a:xfrm>
                <a:off x="293632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011" name="Google Shape;3011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2" name="Google Shape;3012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3" name="Google Shape;3013;p64"/>
              <p:cNvGrpSpPr/>
              <p:nvPr/>
            </p:nvGrpSpPr>
            <p:grpSpPr>
              <a:xfrm>
                <a:off x="2821775" y="1080988"/>
                <a:ext cx="174400" cy="174400"/>
                <a:chOff x="2821775" y="1080988"/>
                <a:chExt cx="174400" cy="174400"/>
              </a:xfrm>
            </p:grpSpPr>
            <p:sp>
              <p:nvSpPr>
                <p:cNvPr id="3014" name="Google Shape;3014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5" name="Google Shape;3015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17" name="Google Shape;3017;p64"/>
                <p:cNvCxnSpPr>
                  <a:stCxn id="3016" idx="0"/>
                  <a:endCxn id="3014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8" name="Google Shape;3018;p64"/>
                <p:cNvCxnSpPr>
                  <a:stCxn id="3016" idx="6"/>
                  <a:endCxn id="3014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9" name="Google Shape;3019;p64"/>
                <p:cNvCxnSpPr>
                  <a:stCxn id="3016" idx="7"/>
                  <a:endCxn id="3014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0" name="Google Shape;3020;p64"/>
                <p:cNvCxnSpPr>
                  <a:stCxn id="3016" idx="1"/>
                  <a:endCxn id="3014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1" name="Google Shape;3021;p64"/>
                <p:cNvCxnSpPr>
                  <a:stCxn id="3016" idx="2"/>
                  <a:endCxn id="3014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2" name="Google Shape;3022;p64"/>
                <p:cNvCxnSpPr>
                  <a:stCxn id="3016" idx="3"/>
                  <a:endCxn id="3014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3" name="Google Shape;3023;p64"/>
                <p:cNvCxnSpPr>
                  <a:stCxn id="3016" idx="4"/>
                  <a:endCxn id="3014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4" name="Google Shape;3024;p64"/>
                <p:cNvCxnSpPr>
                  <a:stCxn id="3016" idx="5"/>
                  <a:endCxn id="3014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025" name="Google Shape;3025;p64"/>
            <p:cNvGrpSpPr/>
            <p:nvPr/>
          </p:nvGrpSpPr>
          <p:grpSpPr>
            <a:xfrm>
              <a:off x="6968657" y="890133"/>
              <a:ext cx="1070326" cy="683198"/>
              <a:chOff x="1851288" y="1569750"/>
              <a:chExt cx="1191900" cy="760800"/>
            </a:xfrm>
          </p:grpSpPr>
          <p:sp>
            <p:nvSpPr>
              <p:cNvPr id="3026" name="Google Shape;3026;p64"/>
              <p:cNvSpPr/>
              <p:nvPr/>
            </p:nvSpPr>
            <p:spPr>
              <a:xfrm>
                <a:off x="1851288" y="156975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64"/>
              <p:cNvSpPr/>
              <p:nvPr/>
            </p:nvSpPr>
            <p:spPr>
              <a:xfrm>
                <a:off x="1912099" y="2260250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28" name="Google Shape;3028;p64"/>
              <p:cNvGrpSpPr/>
              <p:nvPr/>
            </p:nvGrpSpPr>
            <p:grpSpPr>
              <a:xfrm>
                <a:off x="2491554" y="1627594"/>
                <a:ext cx="477033" cy="87176"/>
                <a:chOff x="2594360" y="1659550"/>
                <a:chExt cx="374290" cy="68400"/>
              </a:xfrm>
            </p:grpSpPr>
            <p:sp>
              <p:nvSpPr>
                <p:cNvPr id="3029" name="Google Shape;3029;p64"/>
                <p:cNvSpPr/>
                <p:nvPr/>
              </p:nvSpPr>
              <p:spPr>
                <a:xfrm rot="10800000">
                  <a:off x="2911350" y="1659550"/>
                  <a:ext cx="57300" cy="68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30" name="Google Shape;3030;p64"/>
                <p:cNvGrpSpPr/>
                <p:nvPr/>
              </p:nvGrpSpPr>
              <p:grpSpPr>
                <a:xfrm>
                  <a:off x="2594360" y="1660525"/>
                  <a:ext cx="296325" cy="67425"/>
                  <a:chOff x="2835388" y="919900"/>
                  <a:chExt cx="105525" cy="67425"/>
                </a:xfrm>
              </p:grpSpPr>
              <p:sp>
                <p:nvSpPr>
                  <p:cNvPr id="3031" name="Google Shape;3031;p64"/>
                  <p:cNvSpPr/>
                  <p:nvPr/>
                </p:nvSpPr>
                <p:spPr>
                  <a:xfrm rot="10800000">
                    <a:off x="2910613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2" name="Google Shape;3032;p64"/>
                  <p:cNvSpPr/>
                  <p:nvPr/>
                </p:nvSpPr>
                <p:spPr>
                  <a:xfrm rot="10800000">
                    <a:off x="2873000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3" name="Google Shape;3033;p64"/>
                  <p:cNvSpPr/>
                  <p:nvPr/>
                </p:nvSpPr>
                <p:spPr>
                  <a:xfrm rot="10800000">
                    <a:off x="2835388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4" name="Google Shape;3034;p64"/>
                  <p:cNvSpPr/>
                  <p:nvPr/>
                </p:nvSpPr>
                <p:spPr>
                  <a:xfrm rot="10800000">
                    <a:off x="2910613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5" name="Google Shape;3035;p64"/>
                  <p:cNvSpPr/>
                  <p:nvPr/>
                </p:nvSpPr>
                <p:spPr>
                  <a:xfrm rot="10800000">
                    <a:off x="2873000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6" name="Google Shape;3036;p64"/>
                  <p:cNvSpPr/>
                  <p:nvPr/>
                </p:nvSpPr>
                <p:spPr>
                  <a:xfrm rot="10800000">
                    <a:off x="2835388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037" name="Google Shape;3037;p64"/>
              <p:cNvGrpSpPr/>
              <p:nvPr/>
            </p:nvGrpSpPr>
            <p:grpSpPr>
              <a:xfrm>
                <a:off x="2779071" y="1771549"/>
                <a:ext cx="187550" cy="187550"/>
                <a:chOff x="2821775" y="1080988"/>
                <a:chExt cx="174400" cy="174400"/>
              </a:xfrm>
            </p:grpSpPr>
            <p:sp>
              <p:nvSpPr>
                <p:cNvPr id="3038" name="Google Shape;3038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9" name="Google Shape;3039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0" name="Google Shape;3040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41" name="Google Shape;3041;p64"/>
                <p:cNvCxnSpPr>
                  <a:stCxn id="3040" idx="0"/>
                  <a:endCxn id="3038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2" name="Google Shape;3042;p64"/>
                <p:cNvCxnSpPr>
                  <a:stCxn id="3040" idx="6"/>
                  <a:endCxn id="3038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3" name="Google Shape;3043;p64"/>
                <p:cNvCxnSpPr>
                  <a:stCxn id="3040" idx="7"/>
                  <a:endCxn id="3038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4" name="Google Shape;3044;p64"/>
                <p:cNvCxnSpPr>
                  <a:stCxn id="3040" idx="1"/>
                  <a:endCxn id="3038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5" name="Google Shape;3045;p64"/>
                <p:cNvCxnSpPr>
                  <a:stCxn id="3040" idx="2"/>
                  <a:endCxn id="3038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6" name="Google Shape;3046;p64"/>
                <p:cNvCxnSpPr>
                  <a:stCxn id="3040" idx="3"/>
                  <a:endCxn id="3038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7" name="Google Shape;3047;p64"/>
                <p:cNvCxnSpPr>
                  <a:stCxn id="3040" idx="4"/>
                  <a:endCxn id="3038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8" name="Google Shape;3048;p64"/>
                <p:cNvCxnSpPr>
                  <a:stCxn id="3040" idx="5"/>
                  <a:endCxn id="3038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49" name="Google Shape;3049;p64"/>
              <p:cNvGrpSpPr/>
              <p:nvPr/>
            </p:nvGrpSpPr>
            <p:grpSpPr>
              <a:xfrm>
                <a:off x="2779071" y="2015899"/>
                <a:ext cx="187550" cy="187550"/>
                <a:chOff x="2821775" y="1080988"/>
                <a:chExt cx="174400" cy="174400"/>
              </a:xfrm>
            </p:grpSpPr>
            <p:sp>
              <p:nvSpPr>
                <p:cNvPr id="3050" name="Google Shape;3050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1" name="Google Shape;3051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2" name="Google Shape;3052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53" name="Google Shape;3053;p64"/>
                <p:cNvCxnSpPr>
                  <a:stCxn id="3052" idx="0"/>
                  <a:endCxn id="3050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4" name="Google Shape;3054;p64"/>
                <p:cNvCxnSpPr>
                  <a:stCxn id="3052" idx="6"/>
                  <a:endCxn id="3050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5" name="Google Shape;3055;p64"/>
                <p:cNvCxnSpPr>
                  <a:stCxn id="3052" idx="7"/>
                  <a:endCxn id="3050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6" name="Google Shape;3056;p64"/>
                <p:cNvCxnSpPr>
                  <a:stCxn id="3052" idx="1"/>
                  <a:endCxn id="3050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7" name="Google Shape;3057;p64"/>
                <p:cNvCxnSpPr>
                  <a:stCxn id="3052" idx="2"/>
                  <a:endCxn id="3050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8" name="Google Shape;3058;p64"/>
                <p:cNvCxnSpPr>
                  <a:stCxn id="3052" idx="3"/>
                  <a:endCxn id="3050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9" name="Google Shape;3059;p64"/>
                <p:cNvCxnSpPr>
                  <a:stCxn id="3052" idx="4"/>
                  <a:endCxn id="3050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0" name="Google Shape;3060;p64"/>
                <p:cNvCxnSpPr>
                  <a:stCxn id="3052" idx="5"/>
                  <a:endCxn id="3050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61" name="Google Shape;3061;p64"/>
              <p:cNvGrpSpPr/>
              <p:nvPr/>
            </p:nvGrpSpPr>
            <p:grpSpPr>
              <a:xfrm>
                <a:off x="1912103" y="1771547"/>
                <a:ext cx="813250" cy="433400"/>
                <a:chOff x="1912103" y="1771547"/>
                <a:chExt cx="813250" cy="433400"/>
              </a:xfrm>
            </p:grpSpPr>
            <p:grpSp>
              <p:nvGrpSpPr>
                <p:cNvPr id="3062" name="Google Shape;3062;p64"/>
                <p:cNvGrpSpPr/>
                <p:nvPr/>
              </p:nvGrpSpPr>
              <p:grpSpPr>
                <a:xfrm>
                  <a:off x="1912103" y="1771547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063" name="Google Shape;3063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4" name="Google Shape;3064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5" name="Google Shape;3065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6" name="Google Shape;3066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7" name="Google Shape;3067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8" name="Google Shape;3068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9" name="Google Shape;3069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0" name="Google Shape;3070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1" name="Google Shape;3071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2" name="Google Shape;3072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3" name="Google Shape;3073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4" name="Google Shape;3074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5" name="Google Shape;3075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6" name="Google Shape;3076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7" name="Google Shape;3077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8" name="Google Shape;3078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79" name="Google Shape;3079;p64"/>
                <p:cNvGrpSpPr/>
                <p:nvPr/>
              </p:nvGrpSpPr>
              <p:grpSpPr>
                <a:xfrm>
                  <a:off x="1938678" y="1816836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080" name="Google Shape;3080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1" name="Google Shape;3081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2" name="Google Shape;3082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3" name="Google Shape;3083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4" name="Google Shape;3084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5" name="Google Shape;3085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6" name="Google Shape;3086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7" name="Google Shape;3087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8" name="Google Shape;3088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9" name="Google Shape;3089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0" name="Google Shape;3090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1" name="Google Shape;3091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2" name="Google Shape;3092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3" name="Google Shape;3093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4" name="Google Shape;3094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5" name="Google Shape;3095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6" name="Google Shape;3096;p64"/>
                <p:cNvGrpSpPr/>
                <p:nvPr/>
              </p:nvGrpSpPr>
              <p:grpSpPr>
                <a:xfrm>
                  <a:off x="1912103" y="1862125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097" name="Google Shape;3097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8" name="Google Shape;3098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9" name="Google Shape;3099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0" name="Google Shape;3100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1" name="Google Shape;3101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2" name="Google Shape;3102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3" name="Google Shape;3103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4" name="Google Shape;3104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5" name="Google Shape;3105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6" name="Google Shape;3106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7" name="Google Shape;3107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8" name="Google Shape;3108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9" name="Google Shape;3109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0" name="Google Shape;3110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1" name="Google Shape;3111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2" name="Google Shape;3112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13" name="Google Shape;3113;p64"/>
                <p:cNvGrpSpPr/>
                <p:nvPr/>
              </p:nvGrpSpPr>
              <p:grpSpPr>
                <a:xfrm>
                  <a:off x="1938678" y="1907414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14" name="Google Shape;3114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5" name="Google Shape;3115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6" name="Google Shape;3116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7" name="Google Shape;3117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8" name="Google Shape;3118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9" name="Google Shape;3119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0" name="Google Shape;3120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1" name="Google Shape;3121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2" name="Google Shape;3122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3" name="Google Shape;3123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4" name="Google Shape;3124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5" name="Google Shape;3125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6" name="Google Shape;3126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7" name="Google Shape;3127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8" name="Google Shape;3128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9" name="Google Shape;3129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30" name="Google Shape;3130;p64"/>
                <p:cNvGrpSpPr/>
                <p:nvPr/>
              </p:nvGrpSpPr>
              <p:grpSpPr>
                <a:xfrm>
                  <a:off x="1912103" y="1952703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31" name="Google Shape;3131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2" name="Google Shape;3132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3" name="Google Shape;3133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4" name="Google Shape;3134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5" name="Google Shape;3135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6" name="Google Shape;3136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7" name="Google Shape;3137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8" name="Google Shape;3138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9" name="Google Shape;3139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0" name="Google Shape;3140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1" name="Google Shape;3141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2" name="Google Shape;3142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3" name="Google Shape;3143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4" name="Google Shape;3144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5" name="Google Shape;3145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6" name="Google Shape;3146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47" name="Google Shape;3147;p64"/>
                <p:cNvGrpSpPr/>
                <p:nvPr/>
              </p:nvGrpSpPr>
              <p:grpSpPr>
                <a:xfrm>
                  <a:off x="1938678" y="1997992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48" name="Google Shape;3148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9" name="Google Shape;3149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0" name="Google Shape;3150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1" name="Google Shape;3151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2" name="Google Shape;3152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3" name="Google Shape;3153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4" name="Google Shape;3154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5" name="Google Shape;3155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6" name="Google Shape;3156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7" name="Google Shape;3157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8" name="Google Shape;3158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9" name="Google Shape;3159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0" name="Google Shape;3160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1" name="Google Shape;3161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2" name="Google Shape;3162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3" name="Google Shape;3163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64" name="Google Shape;3164;p64"/>
                <p:cNvGrpSpPr/>
                <p:nvPr/>
              </p:nvGrpSpPr>
              <p:grpSpPr>
                <a:xfrm>
                  <a:off x="1912103" y="2043281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65" name="Google Shape;3165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6" name="Google Shape;3166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7" name="Google Shape;3167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8" name="Google Shape;3168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9" name="Google Shape;3169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0" name="Google Shape;3170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1" name="Google Shape;3171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2" name="Google Shape;3172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3" name="Google Shape;3173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4" name="Google Shape;3174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5" name="Google Shape;3175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6" name="Google Shape;3176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7" name="Google Shape;3177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8" name="Google Shape;3178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9" name="Google Shape;3179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0" name="Google Shape;3180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81" name="Google Shape;3181;p64"/>
                <p:cNvGrpSpPr/>
                <p:nvPr/>
              </p:nvGrpSpPr>
              <p:grpSpPr>
                <a:xfrm>
                  <a:off x="1938678" y="2088570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82" name="Google Shape;3182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3" name="Google Shape;3183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4" name="Google Shape;3184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5" name="Google Shape;3185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6" name="Google Shape;3186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7" name="Google Shape;3187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8" name="Google Shape;3188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9" name="Google Shape;3189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0" name="Google Shape;3190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1" name="Google Shape;3191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2" name="Google Shape;3192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3" name="Google Shape;3193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4" name="Google Shape;3194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5" name="Google Shape;3195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6" name="Google Shape;3196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7" name="Google Shape;3197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198" name="Google Shape;3198;p64"/>
                <p:cNvGrpSpPr/>
                <p:nvPr/>
              </p:nvGrpSpPr>
              <p:grpSpPr>
                <a:xfrm>
                  <a:off x="1912103" y="2133859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199" name="Google Shape;3199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0" name="Google Shape;3200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1" name="Google Shape;3201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2" name="Google Shape;3202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3" name="Google Shape;3203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4" name="Google Shape;3204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5" name="Google Shape;3205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6" name="Google Shape;3206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7" name="Google Shape;3207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8" name="Google Shape;3208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9" name="Google Shape;3209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0" name="Google Shape;3210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1" name="Google Shape;3211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2" name="Google Shape;3212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3" name="Google Shape;3213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4" name="Google Shape;3214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15" name="Google Shape;3215;p64"/>
                <p:cNvGrpSpPr/>
                <p:nvPr/>
              </p:nvGrpSpPr>
              <p:grpSpPr>
                <a:xfrm>
                  <a:off x="1938678" y="2179147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216" name="Google Shape;3216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7" name="Google Shape;3217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8" name="Google Shape;3218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9" name="Google Shape;3219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0" name="Google Shape;3220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1" name="Google Shape;3221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2" name="Google Shape;3222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3" name="Google Shape;3223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4" name="Google Shape;3224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5" name="Google Shape;3225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6" name="Google Shape;3226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7" name="Google Shape;3227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8" name="Google Shape;3228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9" name="Google Shape;3229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0" name="Google Shape;3230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1" name="Google Shape;3231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2" name="Google Shape;3232;p64"/>
              <p:cNvSpPr/>
              <p:nvPr/>
            </p:nvSpPr>
            <p:spPr>
              <a:xfrm>
                <a:off x="1912101" y="167347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64"/>
              <p:cNvSpPr/>
              <p:nvPr/>
            </p:nvSpPr>
            <p:spPr>
              <a:xfrm>
                <a:off x="1912101" y="165052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64"/>
              <p:cNvSpPr/>
              <p:nvPr/>
            </p:nvSpPr>
            <p:spPr>
              <a:xfrm>
                <a:off x="1912101" y="162757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5" name="Google Shape;3235;p64"/>
            <p:cNvGrpSpPr/>
            <p:nvPr/>
          </p:nvGrpSpPr>
          <p:grpSpPr>
            <a:xfrm>
              <a:off x="5845960" y="3739550"/>
              <a:ext cx="2217300" cy="137100"/>
              <a:chOff x="5845960" y="1601875"/>
              <a:chExt cx="2217300" cy="137100"/>
            </a:xfrm>
          </p:grpSpPr>
          <p:sp>
            <p:nvSpPr>
              <p:cNvPr id="3236" name="Google Shape;3236;p64"/>
              <p:cNvSpPr/>
              <p:nvPr/>
            </p:nvSpPr>
            <p:spPr>
              <a:xfrm>
                <a:off x="5845960" y="1601875"/>
                <a:ext cx="2217300" cy="13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37" name="Google Shape;3237;p64"/>
              <p:cNvGrpSpPr/>
              <p:nvPr/>
            </p:nvGrpSpPr>
            <p:grpSpPr>
              <a:xfrm>
                <a:off x="5859753" y="1626161"/>
                <a:ext cx="2185440" cy="88429"/>
                <a:chOff x="5865820" y="1626161"/>
                <a:chExt cx="2185440" cy="88429"/>
              </a:xfrm>
            </p:grpSpPr>
            <p:grpSp>
              <p:nvGrpSpPr>
                <p:cNvPr id="3238" name="Google Shape;3238;p64"/>
                <p:cNvGrpSpPr/>
                <p:nvPr/>
              </p:nvGrpSpPr>
              <p:grpSpPr>
                <a:xfrm>
                  <a:off x="5865820" y="1626241"/>
                  <a:ext cx="1030503" cy="88349"/>
                  <a:chOff x="1657932" y="4031216"/>
                  <a:chExt cx="1222424" cy="104804"/>
                </a:xfrm>
              </p:grpSpPr>
              <p:grpSp>
                <p:nvGrpSpPr>
                  <p:cNvPr id="3239" name="Google Shape;3239;p64"/>
                  <p:cNvGrpSpPr/>
                  <p:nvPr/>
                </p:nvGrpSpPr>
                <p:grpSpPr>
                  <a:xfrm rot="-5400000">
                    <a:off x="1698430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40" name="Google Shape;3240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1" name="Google Shape;3241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2" name="Google Shape;3242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3" name="Google Shape;3243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4" name="Google Shape;3244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245" name="Google Shape;3245;p64"/>
                  <p:cNvGrpSpPr/>
                  <p:nvPr/>
                </p:nvGrpSpPr>
                <p:grpSpPr>
                  <a:xfrm rot="-5400000">
                    <a:off x="1905756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46" name="Google Shape;3246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7" name="Google Shape;3247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8" name="Google Shape;3248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49" name="Google Shape;3249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0" name="Google Shape;3250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251" name="Google Shape;3251;p64"/>
                  <p:cNvGrpSpPr/>
                  <p:nvPr/>
                </p:nvGrpSpPr>
                <p:grpSpPr>
                  <a:xfrm rot="-5400000">
                    <a:off x="2113080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52" name="Google Shape;3252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3" name="Google Shape;3253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4" name="Google Shape;3254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5" name="Google Shape;3255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6" name="Google Shape;3256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257" name="Google Shape;3257;p64"/>
                  <p:cNvGrpSpPr/>
                  <p:nvPr/>
                </p:nvGrpSpPr>
                <p:grpSpPr>
                  <a:xfrm rot="-5400000">
                    <a:off x="2320405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58" name="Google Shape;3258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59" name="Google Shape;3259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0" name="Google Shape;3260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1" name="Google Shape;3261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2" name="Google Shape;3262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263" name="Google Shape;3263;p64"/>
                  <p:cNvGrpSpPr/>
                  <p:nvPr/>
                </p:nvGrpSpPr>
                <p:grpSpPr>
                  <a:xfrm rot="-5400000">
                    <a:off x="2527730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64" name="Google Shape;3264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5" name="Google Shape;3265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6" name="Google Shape;3266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7" name="Google Shape;3267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68" name="Google Shape;3268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3269" name="Google Shape;3269;p64"/>
                  <p:cNvGrpSpPr/>
                  <p:nvPr/>
                </p:nvGrpSpPr>
                <p:grpSpPr>
                  <a:xfrm rot="-5400000">
                    <a:off x="2735055" y="3990718"/>
                    <a:ext cx="104804" cy="185799"/>
                    <a:chOff x="1956148" y="1098526"/>
                    <a:chExt cx="111600" cy="112537"/>
                  </a:xfrm>
                </p:grpSpPr>
                <p:sp>
                  <p:nvSpPr>
                    <p:cNvPr id="3270" name="Google Shape;3270;p64"/>
                    <p:cNvSpPr/>
                    <p:nvPr/>
                  </p:nvSpPr>
                  <p:spPr>
                    <a:xfrm>
                      <a:off x="1956148" y="1098526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71" name="Google Shape;3271;p64"/>
                    <p:cNvSpPr/>
                    <p:nvPr/>
                  </p:nvSpPr>
                  <p:spPr>
                    <a:xfrm>
                      <a:off x="1956148" y="1123511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72" name="Google Shape;3272;p64"/>
                    <p:cNvSpPr/>
                    <p:nvPr/>
                  </p:nvSpPr>
                  <p:spPr>
                    <a:xfrm>
                      <a:off x="1956148" y="1148495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73" name="Google Shape;3273;p64"/>
                    <p:cNvSpPr/>
                    <p:nvPr/>
                  </p:nvSpPr>
                  <p:spPr>
                    <a:xfrm>
                      <a:off x="1956148" y="1173479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274" name="Google Shape;3274;p64"/>
                    <p:cNvSpPr/>
                    <p:nvPr/>
                  </p:nvSpPr>
                  <p:spPr>
                    <a:xfrm>
                      <a:off x="1956148" y="1198463"/>
                      <a:ext cx="111600" cy="126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3275" name="Google Shape;3275;p64"/>
                <p:cNvGrpSpPr/>
                <p:nvPr/>
              </p:nvGrpSpPr>
              <p:grpSpPr>
                <a:xfrm rot="-5400000">
                  <a:off x="6949666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276" name="Google Shape;3276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7" name="Google Shape;3277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8" name="Google Shape;3278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9" name="Google Shape;3279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0" name="Google Shape;3280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81" name="Google Shape;3281;p64"/>
                <p:cNvGrpSpPr/>
                <p:nvPr/>
              </p:nvGrpSpPr>
              <p:grpSpPr>
                <a:xfrm rot="-5400000">
                  <a:off x="7124441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282" name="Google Shape;3282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3" name="Google Shape;3283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4" name="Google Shape;3284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5" name="Google Shape;3285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6" name="Google Shape;3286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87" name="Google Shape;3287;p64"/>
                <p:cNvGrpSpPr/>
                <p:nvPr/>
              </p:nvGrpSpPr>
              <p:grpSpPr>
                <a:xfrm rot="-5400000">
                  <a:off x="7299215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288" name="Google Shape;3288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9" name="Google Shape;3289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0" name="Google Shape;3290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1" name="Google Shape;3291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2" name="Google Shape;3292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93" name="Google Shape;3293;p64"/>
                <p:cNvGrpSpPr/>
                <p:nvPr/>
              </p:nvGrpSpPr>
              <p:grpSpPr>
                <a:xfrm rot="-5400000">
                  <a:off x="7473990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294" name="Google Shape;3294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5" name="Google Shape;3295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6" name="Google Shape;3296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7" name="Google Shape;3297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8" name="Google Shape;3298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99" name="Google Shape;3299;p64"/>
                <p:cNvGrpSpPr/>
                <p:nvPr/>
              </p:nvGrpSpPr>
              <p:grpSpPr>
                <a:xfrm rot="-5400000">
                  <a:off x="7648765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300" name="Google Shape;3300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1" name="Google Shape;3301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2" name="Google Shape;3302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3" name="Google Shape;3303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4" name="Google Shape;3304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305" name="Google Shape;3305;p64"/>
                <p:cNvGrpSpPr/>
                <p:nvPr/>
              </p:nvGrpSpPr>
              <p:grpSpPr>
                <a:xfrm rot="-5400000">
                  <a:off x="7823540" y="1592024"/>
                  <a:ext cx="88354" cy="156629"/>
                  <a:chOff x="1956148" y="1098526"/>
                  <a:chExt cx="111600" cy="112537"/>
                </a:xfrm>
              </p:grpSpPr>
              <p:sp>
                <p:nvSpPr>
                  <p:cNvPr id="3306" name="Google Shape;3306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7" name="Google Shape;3307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8" name="Google Shape;3308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9" name="Google Shape;3309;p64"/>
                  <p:cNvSpPr/>
                  <p:nvPr/>
                </p:nvSpPr>
                <p:spPr>
                  <a:xfrm>
                    <a:off x="1956148" y="1173479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0" name="Google Shape;3310;p64"/>
                  <p:cNvSpPr/>
                  <p:nvPr/>
                </p:nvSpPr>
                <p:spPr>
                  <a:xfrm>
                    <a:off x="1956148" y="1198463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311" name="Google Shape;3311;p64"/>
                <p:cNvGrpSpPr/>
                <p:nvPr/>
              </p:nvGrpSpPr>
              <p:grpSpPr>
                <a:xfrm rot="-5400000">
                  <a:off x="7963542" y="1626797"/>
                  <a:ext cx="88354" cy="87083"/>
                  <a:chOff x="1956148" y="1098526"/>
                  <a:chExt cx="111600" cy="62568"/>
                </a:xfrm>
              </p:grpSpPr>
              <p:sp>
                <p:nvSpPr>
                  <p:cNvPr id="3312" name="Google Shape;3312;p64"/>
                  <p:cNvSpPr/>
                  <p:nvPr/>
                </p:nvSpPr>
                <p:spPr>
                  <a:xfrm>
                    <a:off x="1956148" y="1098526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3" name="Google Shape;3313;p64"/>
                  <p:cNvSpPr/>
                  <p:nvPr/>
                </p:nvSpPr>
                <p:spPr>
                  <a:xfrm>
                    <a:off x="1956148" y="1123511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4" name="Google Shape;3314;p64"/>
                  <p:cNvSpPr/>
                  <p:nvPr/>
                </p:nvSpPr>
                <p:spPr>
                  <a:xfrm>
                    <a:off x="1956148" y="1148495"/>
                    <a:ext cx="111600" cy="12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315" name="Google Shape;3315;p64"/>
            <p:cNvGrpSpPr/>
            <p:nvPr/>
          </p:nvGrpSpPr>
          <p:grpSpPr>
            <a:xfrm>
              <a:off x="5867205" y="1599822"/>
              <a:ext cx="1071026" cy="683198"/>
              <a:chOff x="5867199" y="1642300"/>
              <a:chExt cx="1071026" cy="760800"/>
            </a:xfrm>
          </p:grpSpPr>
          <p:sp>
            <p:nvSpPr>
              <p:cNvPr id="3316" name="Google Shape;3316;p64"/>
              <p:cNvSpPr/>
              <p:nvPr/>
            </p:nvSpPr>
            <p:spPr>
              <a:xfrm>
                <a:off x="5867199" y="1642300"/>
                <a:ext cx="10704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17" name="Google Shape;3317;p64"/>
              <p:cNvGrpSpPr/>
              <p:nvPr/>
            </p:nvGrpSpPr>
            <p:grpSpPr>
              <a:xfrm>
                <a:off x="5949013" y="1681125"/>
                <a:ext cx="365100" cy="168600"/>
                <a:chOff x="1360125" y="1844875"/>
                <a:chExt cx="365100" cy="168600"/>
              </a:xfrm>
            </p:grpSpPr>
            <p:sp>
              <p:nvSpPr>
                <p:cNvPr id="3318" name="Google Shape;3318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9" name="Google Shape;3319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0" name="Google Shape;3320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1" name="Google Shape;3321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2" name="Google Shape;3322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3" name="Google Shape;3323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4" name="Google Shape;3324;p64"/>
              <p:cNvGrpSpPr/>
              <p:nvPr/>
            </p:nvGrpSpPr>
            <p:grpSpPr>
              <a:xfrm>
                <a:off x="6524527" y="16917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3325" name="Google Shape;3325;p6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3326" name="Google Shape;3326;p6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7" name="Google Shape;3327;p6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8" name="Google Shape;3328;p6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329" name="Google Shape;3329;p6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3330" name="Google Shape;3330;p6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1" name="Google Shape;3331;p6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2" name="Google Shape;3332;p6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333" name="Google Shape;3333;p6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3334" name="Google Shape;3334;p6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5" name="Google Shape;3335;p6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6" name="Google Shape;3336;p6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337" name="Google Shape;3337;p6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3338" name="Google Shape;3338;p6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39" name="Google Shape;3339;p6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0" name="Google Shape;3340;p6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3341" name="Google Shape;3341;p64"/>
              <p:cNvSpPr/>
              <p:nvPr/>
            </p:nvSpPr>
            <p:spPr>
              <a:xfrm>
                <a:off x="6580752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64"/>
              <p:cNvSpPr/>
              <p:nvPr/>
            </p:nvSpPr>
            <p:spPr>
              <a:xfrm>
                <a:off x="6580752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64"/>
              <p:cNvSpPr/>
              <p:nvPr/>
            </p:nvSpPr>
            <p:spPr>
              <a:xfrm>
                <a:off x="5867824" y="1878975"/>
                <a:ext cx="10704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64"/>
              <p:cNvSpPr/>
              <p:nvPr/>
            </p:nvSpPr>
            <p:spPr>
              <a:xfrm>
                <a:off x="5867824" y="2146474"/>
                <a:ext cx="10704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64"/>
              <p:cNvSpPr/>
              <p:nvPr/>
            </p:nvSpPr>
            <p:spPr>
              <a:xfrm>
                <a:off x="6700490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64"/>
              <p:cNvSpPr/>
              <p:nvPr/>
            </p:nvSpPr>
            <p:spPr>
              <a:xfrm>
                <a:off x="6700490" y="18920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64"/>
              <p:cNvSpPr/>
              <p:nvPr/>
            </p:nvSpPr>
            <p:spPr>
              <a:xfrm>
                <a:off x="6700490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64"/>
              <p:cNvSpPr/>
              <p:nvPr/>
            </p:nvSpPr>
            <p:spPr>
              <a:xfrm>
                <a:off x="6820240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64"/>
              <p:cNvSpPr/>
              <p:nvPr/>
            </p:nvSpPr>
            <p:spPr>
              <a:xfrm>
                <a:off x="6820240" y="18920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64"/>
              <p:cNvSpPr/>
              <p:nvPr/>
            </p:nvSpPr>
            <p:spPr>
              <a:xfrm>
                <a:off x="6820240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1" name="Google Shape;3351;p64"/>
              <p:cNvGrpSpPr/>
              <p:nvPr/>
            </p:nvGrpSpPr>
            <p:grpSpPr>
              <a:xfrm>
                <a:off x="6524527" y="1892055"/>
                <a:ext cx="378100" cy="255300"/>
                <a:chOff x="1947775" y="2014455"/>
                <a:chExt cx="378100" cy="255300"/>
              </a:xfrm>
            </p:grpSpPr>
            <p:sp>
              <p:nvSpPr>
                <p:cNvPr id="3352" name="Google Shape;3352;p6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3" name="Google Shape;3353;p6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4" name="Google Shape;3354;p6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5" name="Google Shape;3355;p6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56" name="Google Shape;3356;p6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7" name="Google Shape;3357;p6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8" name="Google Shape;3358;p6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59" name="Google Shape;3359;p6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0" name="Google Shape;3360;p6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1" name="Google Shape;3361;p6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62" name="Google Shape;3362;p6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3" name="Google Shape;3363;p6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4" name="Google Shape;3364;p6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3365" name="Google Shape;3365;p64"/>
              <p:cNvGrpSpPr/>
              <p:nvPr/>
            </p:nvGrpSpPr>
            <p:grpSpPr>
              <a:xfrm>
                <a:off x="6524527" y="2202800"/>
                <a:ext cx="378100" cy="147450"/>
                <a:chOff x="1947775" y="2325200"/>
                <a:chExt cx="378100" cy="147450"/>
              </a:xfrm>
            </p:grpSpPr>
            <p:sp>
              <p:nvSpPr>
                <p:cNvPr id="3366" name="Google Shape;3366;p6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7" name="Google Shape;3367;p6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8" name="Google Shape;3368;p6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69" name="Google Shape;3369;p6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0" name="Google Shape;3370;p6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1" name="Google Shape;3371;p6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72" name="Google Shape;3372;p6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3" name="Google Shape;3373;p6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4" name="Google Shape;3374;p6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375" name="Google Shape;3375;p6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6" name="Google Shape;3376;p6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7" name="Google Shape;3377;p6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3378" name="Google Shape;3378;p64"/>
              <p:cNvGrpSpPr/>
              <p:nvPr/>
            </p:nvGrpSpPr>
            <p:grpSpPr>
              <a:xfrm>
                <a:off x="5949013" y="1935400"/>
                <a:ext cx="365100" cy="168600"/>
                <a:chOff x="1360125" y="1844875"/>
                <a:chExt cx="365100" cy="168600"/>
              </a:xfrm>
            </p:grpSpPr>
            <p:sp>
              <p:nvSpPr>
                <p:cNvPr id="3379" name="Google Shape;3379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0" name="Google Shape;3380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1" name="Google Shape;3381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2" name="Google Shape;3382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3" name="Google Shape;3383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4" name="Google Shape;3384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5" name="Google Shape;3385;p64"/>
              <p:cNvGrpSpPr/>
              <p:nvPr/>
            </p:nvGrpSpPr>
            <p:grpSpPr>
              <a:xfrm>
                <a:off x="5949013" y="2192225"/>
                <a:ext cx="365100" cy="168600"/>
                <a:chOff x="1360125" y="1844875"/>
                <a:chExt cx="365100" cy="168600"/>
              </a:xfrm>
            </p:grpSpPr>
            <p:sp>
              <p:nvSpPr>
                <p:cNvPr id="3386" name="Google Shape;3386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7" name="Google Shape;3387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8" name="Google Shape;3388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9" name="Google Shape;3389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0" name="Google Shape;3390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1" name="Google Shape;3391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92" name="Google Shape;3392;p64"/>
            <p:cNvGrpSpPr/>
            <p:nvPr/>
          </p:nvGrpSpPr>
          <p:grpSpPr>
            <a:xfrm>
              <a:off x="6968678" y="1599838"/>
              <a:ext cx="1070326" cy="683198"/>
              <a:chOff x="1851288" y="768725"/>
              <a:chExt cx="1191900" cy="760800"/>
            </a:xfrm>
          </p:grpSpPr>
          <p:sp>
            <p:nvSpPr>
              <p:cNvPr id="3393" name="Google Shape;3393;p64"/>
              <p:cNvSpPr/>
              <p:nvPr/>
            </p:nvSpPr>
            <p:spPr>
              <a:xfrm>
                <a:off x="1851288" y="768725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64"/>
              <p:cNvSpPr/>
              <p:nvPr/>
            </p:nvSpPr>
            <p:spPr>
              <a:xfrm>
                <a:off x="1912100" y="901650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64"/>
              <p:cNvSpPr/>
              <p:nvPr/>
            </p:nvSpPr>
            <p:spPr>
              <a:xfrm>
                <a:off x="1912099" y="14592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6" name="Google Shape;3396;p64"/>
              <p:cNvGrpSpPr/>
              <p:nvPr/>
            </p:nvGrpSpPr>
            <p:grpSpPr>
              <a:xfrm>
                <a:off x="191192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397" name="Google Shape;3397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8" name="Google Shape;3398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9" name="Google Shape;3399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0" name="Google Shape;3400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2" name="Google Shape;3402;p64"/>
              <p:cNvGrpSpPr/>
              <p:nvPr/>
            </p:nvGrpSpPr>
            <p:grpSpPr>
              <a:xfrm>
                <a:off x="1983246" y="942647"/>
                <a:ext cx="736405" cy="53301"/>
                <a:chOff x="1944675" y="933750"/>
                <a:chExt cx="418650" cy="30300"/>
              </a:xfrm>
            </p:grpSpPr>
            <p:sp>
              <p:nvSpPr>
                <p:cNvPr id="3403" name="Google Shape;3403;p64"/>
                <p:cNvSpPr/>
                <p:nvPr/>
              </p:nvSpPr>
              <p:spPr>
                <a:xfrm>
                  <a:off x="19446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64"/>
                <p:cNvSpPr/>
                <p:nvPr/>
              </p:nvSpPr>
              <p:spPr>
                <a:xfrm>
                  <a:off x="200607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5" name="Google Shape;3405;p64"/>
                <p:cNvSpPr/>
                <p:nvPr/>
              </p:nvSpPr>
              <p:spPr>
                <a:xfrm>
                  <a:off x="20674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6" name="Google Shape;3406;p64"/>
                <p:cNvSpPr/>
                <p:nvPr/>
              </p:nvSpPr>
              <p:spPr>
                <a:xfrm>
                  <a:off x="21288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64"/>
                <p:cNvSpPr/>
                <p:nvPr/>
              </p:nvSpPr>
              <p:spPr>
                <a:xfrm>
                  <a:off x="233302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08" name="Google Shape;3408;p64"/>
              <p:cNvSpPr/>
              <p:nvPr/>
            </p:nvSpPr>
            <p:spPr>
              <a:xfrm>
                <a:off x="1912099" y="8746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64"/>
              <p:cNvSpPr/>
              <p:nvPr/>
            </p:nvSpPr>
            <p:spPr>
              <a:xfrm>
                <a:off x="2820875" y="901650"/>
                <a:ext cx="1623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64"/>
              <p:cNvSpPr/>
              <p:nvPr/>
            </p:nvSpPr>
            <p:spPr>
              <a:xfrm rot="10800000">
                <a:off x="2948246" y="919900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64"/>
              <p:cNvSpPr/>
              <p:nvPr/>
            </p:nvSpPr>
            <p:spPr>
              <a:xfrm rot="10800000">
                <a:off x="2948246" y="957925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64"/>
              <p:cNvSpPr/>
              <p:nvPr/>
            </p:nvSpPr>
            <p:spPr>
              <a:xfrm rot="10800000">
                <a:off x="2948246" y="995950"/>
                <a:ext cx="204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3" name="Google Shape;3413;p64"/>
              <p:cNvGrpSpPr/>
              <p:nvPr/>
            </p:nvGrpSpPr>
            <p:grpSpPr>
              <a:xfrm>
                <a:off x="2835388" y="919900"/>
                <a:ext cx="105525" cy="105450"/>
                <a:chOff x="2835388" y="919900"/>
                <a:chExt cx="105525" cy="105450"/>
              </a:xfrm>
            </p:grpSpPr>
            <p:sp>
              <p:nvSpPr>
                <p:cNvPr id="3414" name="Google Shape;3414;p64"/>
                <p:cNvSpPr/>
                <p:nvPr/>
              </p:nvSpPr>
              <p:spPr>
                <a:xfrm rot="10800000">
                  <a:off x="2910613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5" name="Google Shape;3415;p64"/>
                <p:cNvSpPr/>
                <p:nvPr/>
              </p:nvSpPr>
              <p:spPr>
                <a:xfrm rot="10800000">
                  <a:off x="2873000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6" name="Google Shape;3416;p64"/>
                <p:cNvSpPr/>
                <p:nvPr/>
              </p:nvSpPr>
              <p:spPr>
                <a:xfrm rot="10800000">
                  <a:off x="2835388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7" name="Google Shape;3417;p64"/>
                <p:cNvSpPr/>
                <p:nvPr/>
              </p:nvSpPr>
              <p:spPr>
                <a:xfrm rot="10800000">
                  <a:off x="2910613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8" name="Google Shape;3418;p64"/>
                <p:cNvSpPr/>
                <p:nvPr/>
              </p:nvSpPr>
              <p:spPr>
                <a:xfrm rot="10800000">
                  <a:off x="2873000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9" name="Google Shape;3419;p64"/>
                <p:cNvSpPr/>
                <p:nvPr/>
              </p:nvSpPr>
              <p:spPr>
                <a:xfrm rot="10800000">
                  <a:off x="2835388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0" name="Google Shape;3420;p64"/>
                <p:cNvSpPr/>
                <p:nvPr/>
              </p:nvSpPr>
              <p:spPr>
                <a:xfrm rot="10800000">
                  <a:off x="2910613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1" name="Google Shape;3421;p64"/>
                <p:cNvSpPr/>
                <p:nvPr/>
              </p:nvSpPr>
              <p:spPr>
                <a:xfrm rot="10800000">
                  <a:off x="2873000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2" name="Google Shape;3422;p64"/>
                <p:cNvSpPr/>
                <p:nvPr/>
              </p:nvSpPr>
              <p:spPr>
                <a:xfrm rot="10800000">
                  <a:off x="2835388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23" name="Google Shape;3423;p64"/>
              <p:cNvSpPr/>
              <p:nvPr/>
            </p:nvSpPr>
            <p:spPr>
              <a:xfrm>
                <a:off x="1912100" y="1081475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24" name="Google Shape;3424;p64"/>
              <p:cNvGrpSpPr/>
              <p:nvPr/>
            </p:nvGrpSpPr>
            <p:grpSpPr>
              <a:xfrm>
                <a:off x="2067985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25" name="Google Shape;3425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6" name="Google Shape;3426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7" name="Google Shape;3427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8" name="Google Shape;3428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9" name="Google Shape;3429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0" name="Google Shape;3430;p64"/>
              <p:cNvGrpSpPr/>
              <p:nvPr/>
            </p:nvGrpSpPr>
            <p:grpSpPr>
              <a:xfrm>
                <a:off x="222404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31" name="Google Shape;3431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2" name="Google Shape;3432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3" name="Google Shape;3433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4" name="Google Shape;3434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5" name="Google Shape;3435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6" name="Google Shape;3436;p64"/>
              <p:cNvGrpSpPr/>
              <p:nvPr/>
            </p:nvGrpSpPr>
            <p:grpSpPr>
              <a:xfrm>
                <a:off x="238011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37" name="Google Shape;3437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8" name="Google Shape;3438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9" name="Google Shape;3439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0" name="Google Shape;3440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1" name="Google Shape;3441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2" name="Google Shape;3442;p64"/>
              <p:cNvGrpSpPr/>
              <p:nvPr/>
            </p:nvGrpSpPr>
            <p:grpSpPr>
              <a:xfrm>
                <a:off x="2536176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43" name="Google Shape;3443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4" name="Google Shape;3444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5" name="Google Shape;3445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6" name="Google Shape;3446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7" name="Google Shape;3447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48" name="Google Shape;3448;p64"/>
              <p:cNvGrpSpPr/>
              <p:nvPr/>
            </p:nvGrpSpPr>
            <p:grpSpPr>
              <a:xfrm>
                <a:off x="269223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49" name="Google Shape;3449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0" name="Google Shape;3450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1" name="Google Shape;3451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2" name="Google Shape;3452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3" name="Google Shape;3453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54" name="Google Shape;3454;p64"/>
              <p:cNvSpPr/>
              <p:nvPr/>
            </p:nvSpPr>
            <p:spPr>
              <a:xfrm rot="10800000">
                <a:off x="2695247" y="835600"/>
                <a:ext cx="2865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64"/>
              <p:cNvSpPr/>
              <p:nvPr/>
            </p:nvSpPr>
            <p:spPr>
              <a:xfrm rot="10800000">
                <a:off x="2811649" y="1367825"/>
                <a:ext cx="170100" cy="67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56" name="Google Shape;3456;p64"/>
              <p:cNvGrpSpPr/>
              <p:nvPr/>
            </p:nvGrpSpPr>
            <p:grpSpPr>
              <a:xfrm>
                <a:off x="2811649" y="1287238"/>
                <a:ext cx="170100" cy="67800"/>
                <a:chOff x="2811649" y="1261200"/>
                <a:chExt cx="170100" cy="67800"/>
              </a:xfrm>
            </p:grpSpPr>
            <p:sp>
              <p:nvSpPr>
                <p:cNvPr id="3457" name="Google Shape;3457;p64"/>
                <p:cNvSpPr/>
                <p:nvPr/>
              </p:nvSpPr>
              <p:spPr>
                <a:xfrm rot="10800000">
                  <a:off x="2811649" y="1261200"/>
                  <a:ext cx="170100" cy="678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58" name="Google Shape;3458;p64"/>
                <p:cNvGrpSpPr/>
                <p:nvPr/>
              </p:nvGrpSpPr>
              <p:grpSpPr>
                <a:xfrm>
                  <a:off x="282677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459" name="Google Shape;3459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0" name="Google Shape;3460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61" name="Google Shape;3461;p64"/>
                <p:cNvGrpSpPr/>
                <p:nvPr/>
              </p:nvGrpSpPr>
              <p:grpSpPr>
                <a:xfrm>
                  <a:off x="2881550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462" name="Google Shape;3462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3" name="Google Shape;3463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464" name="Google Shape;3464;p64"/>
                <p:cNvGrpSpPr/>
                <p:nvPr/>
              </p:nvGrpSpPr>
              <p:grpSpPr>
                <a:xfrm>
                  <a:off x="293632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465" name="Google Shape;3465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6" name="Google Shape;3466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467" name="Google Shape;3467;p64"/>
              <p:cNvGrpSpPr/>
              <p:nvPr/>
            </p:nvGrpSpPr>
            <p:grpSpPr>
              <a:xfrm>
                <a:off x="282677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468" name="Google Shape;3468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9" name="Google Shape;3469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0" name="Google Shape;3470;p64"/>
              <p:cNvGrpSpPr/>
              <p:nvPr/>
            </p:nvGrpSpPr>
            <p:grpSpPr>
              <a:xfrm>
                <a:off x="2881550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471" name="Google Shape;3471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2" name="Google Shape;3472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3" name="Google Shape;3473;p64"/>
              <p:cNvGrpSpPr/>
              <p:nvPr/>
            </p:nvGrpSpPr>
            <p:grpSpPr>
              <a:xfrm>
                <a:off x="293632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474" name="Google Shape;3474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5" name="Google Shape;3475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6" name="Google Shape;3476;p64"/>
              <p:cNvGrpSpPr/>
              <p:nvPr/>
            </p:nvGrpSpPr>
            <p:grpSpPr>
              <a:xfrm>
                <a:off x="2821775" y="1080988"/>
                <a:ext cx="174400" cy="174400"/>
                <a:chOff x="2821775" y="1080988"/>
                <a:chExt cx="174400" cy="174400"/>
              </a:xfrm>
            </p:grpSpPr>
            <p:sp>
              <p:nvSpPr>
                <p:cNvPr id="3477" name="Google Shape;3477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8" name="Google Shape;3478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9" name="Google Shape;3479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80" name="Google Shape;3480;p64"/>
                <p:cNvCxnSpPr>
                  <a:stCxn id="3479" idx="0"/>
                  <a:endCxn id="3477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1" name="Google Shape;3481;p64"/>
                <p:cNvCxnSpPr>
                  <a:stCxn id="3479" idx="6"/>
                  <a:endCxn id="3477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2" name="Google Shape;3482;p64"/>
                <p:cNvCxnSpPr>
                  <a:stCxn id="3479" idx="7"/>
                  <a:endCxn id="3477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3" name="Google Shape;3483;p64"/>
                <p:cNvCxnSpPr>
                  <a:stCxn id="3479" idx="1"/>
                  <a:endCxn id="3477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4" name="Google Shape;3484;p64"/>
                <p:cNvCxnSpPr>
                  <a:stCxn id="3479" idx="2"/>
                  <a:endCxn id="3477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5" name="Google Shape;3485;p64"/>
                <p:cNvCxnSpPr>
                  <a:stCxn id="3479" idx="3"/>
                  <a:endCxn id="3477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6" name="Google Shape;3486;p64"/>
                <p:cNvCxnSpPr>
                  <a:stCxn id="3479" idx="4"/>
                  <a:endCxn id="3477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87" name="Google Shape;3487;p64"/>
                <p:cNvCxnSpPr>
                  <a:stCxn id="3479" idx="5"/>
                  <a:endCxn id="3477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488" name="Google Shape;3488;p64"/>
            <p:cNvGrpSpPr/>
            <p:nvPr/>
          </p:nvGrpSpPr>
          <p:grpSpPr>
            <a:xfrm>
              <a:off x="5867228" y="2314838"/>
              <a:ext cx="1070326" cy="683198"/>
              <a:chOff x="1851288" y="768725"/>
              <a:chExt cx="1191900" cy="760800"/>
            </a:xfrm>
          </p:grpSpPr>
          <p:sp>
            <p:nvSpPr>
              <p:cNvPr id="3489" name="Google Shape;3489;p64"/>
              <p:cNvSpPr/>
              <p:nvPr/>
            </p:nvSpPr>
            <p:spPr>
              <a:xfrm>
                <a:off x="1851288" y="768725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64"/>
              <p:cNvSpPr/>
              <p:nvPr/>
            </p:nvSpPr>
            <p:spPr>
              <a:xfrm>
                <a:off x="1912100" y="901650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64"/>
              <p:cNvSpPr/>
              <p:nvPr/>
            </p:nvSpPr>
            <p:spPr>
              <a:xfrm>
                <a:off x="1912099" y="14592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92" name="Google Shape;3492;p64"/>
              <p:cNvGrpSpPr/>
              <p:nvPr/>
            </p:nvGrpSpPr>
            <p:grpSpPr>
              <a:xfrm>
                <a:off x="191192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493" name="Google Shape;3493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4" name="Google Shape;3494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5" name="Google Shape;3495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6" name="Google Shape;3496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7" name="Google Shape;3497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8" name="Google Shape;3498;p64"/>
              <p:cNvGrpSpPr/>
              <p:nvPr/>
            </p:nvGrpSpPr>
            <p:grpSpPr>
              <a:xfrm>
                <a:off x="1983246" y="942647"/>
                <a:ext cx="736405" cy="53301"/>
                <a:chOff x="1944675" y="933750"/>
                <a:chExt cx="418650" cy="30300"/>
              </a:xfrm>
            </p:grpSpPr>
            <p:sp>
              <p:nvSpPr>
                <p:cNvPr id="3499" name="Google Shape;3499;p64"/>
                <p:cNvSpPr/>
                <p:nvPr/>
              </p:nvSpPr>
              <p:spPr>
                <a:xfrm>
                  <a:off x="19446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0" name="Google Shape;3500;p64"/>
                <p:cNvSpPr/>
                <p:nvPr/>
              </p:nvSpPr>
              <p:spPr>
                <a:xfrm>
                  <a:off x="200607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1" name="Google Shape;3501;p64"/>
                <p:cNvSpPr/>
                <p:nvPr/>
              </p:nvSpPr>
              <p:spPr>
                <a:xfrm>
                  <a:off x="20674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2" name="Google Shape;3502;p64"/>
                <p:cNvSpPr/>
                <p:nvPr/>
              </p:nvSpPr>
              <p:spPr>
                <a:xfrm>
                  <a:off x="21288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3" name="Google Shape;3503;p64"/>
                <p:cNvSpPr/>
                <p:nvPr/>
              </p:nvSpPr>
              <p:spPr>
                <a:xfrm>
                  <a:off x="233302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04" name="Google Shape;3504;p64"/>
              <p:cNvSpPr/>
              <p:nvPr/>
            </p:nvSpPr>
            <p:spPr>
              <a:xfrm>
                <a:off x="1912099" y="8746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64"/>
              <p:cNvSpPr/>
              <p:nvPr/>
            </p:nvSpPr>
            <p:spPr>
              <a:xfrm>
                <a:off x="2820875" y="901650"/>
                <a:ext cx="1623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64"/>
              <p:cNvSpPr/>
              <p:nvPr/>
            </p:nvSpPr>
            <p:spPr>
              <a:xfrm rot="10800000">
                <a:off x="2948246" y="919900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64"/>
              <p:cNvSpPr/>
              <p:nvPr/>
            </p:nvSpPr>
            <p:spPr>
              <a:xfrm rot="10800000">
                <a:off x="2948246" y="957925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64"/>
              <p:cNvSpPr/>
              <p:nvPr/>
            </p:nvSpPr>
            <p:spPr>
              <a:xfrm rot="10800000">
                <a:off x="2948246" y="995950"/>
                <a:ext cx="204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09" name="Google Shape;3509;p64"/>
              <p:cNvGrpSpPr/>
              <p:nvPr/>
            </p:nvGrpSpPr>
            <p:grpSpPr>
              <a:xfrm>
                <a:off x="2835388" y="919900"/>
                <a:ext cx="105525" cy="105450"/>
                <a:chOff x="2835388" y="919900"/>
                <a:chExt cx="105525" cy="105450"/>
              </a:xfrm>
            </p:grpSpPr>
            <p:sp>
              <p:nvSpPr>
                <p:cNvPr id="3510" name="Google Shape;3510;p64"/>
                <p:cNvSpPr/>
                <p:nvPr/>
              </p:nvSpPr>
              <p:spPr>
                <a:xfrm rot="10800000">
                  <a:off x="2910613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1" name="Google Shape;3511;p64"/>
                <p:cNvSpPr/>
                <p:nvPr/>
              </p:nvSpPr>
              <p:spPr>
                <a:xfrm rot="10800000">
                  <a:off x="2873000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2" name="Google Shape;3512;p64"/>
                <p:cNvSpPr/>
                <p:nvPr/>
              </p:nvSpPr>
              <p:spPr>
                <a:xfrm rot="10800000">
                  <a:off x="2835388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3" name="Google Shape;3513;p64"/>
                <p:cNvSpPr/>
                <p:nvPr/>
              </p:nvSpPr>
              <p:spPr>
                <a:xfrm rot="10800000">
                  <a:off x="2910613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4" name="Google Shape;3514;p64"/>
                <p:cNvSpPr/>
                <p:nvPr/>
              </p:nvSpPr>
              <p:spPr>
                <a:xfrm rot="10800000">
                  <a:off x="2873000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5" name="Google Shape;3515;p64"/>
                <p:cNvSpPr/>
                <p:nvPr/>
              </p:nvSpPr>
              <p:spPr>
                <a:xfrm rot="10800000">
                  <a:off x="2835388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6" name="Google Shape;3516;p64"/>
                <p:cNvSpPr/>
                <p:nvPr/>
              </p:nvSpPr>
              <p:spPr>
                <a:xfrm rot="10800000">
                  <a:off x="2910613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7" name="Google Shape;3517;p64"/>
                <p:cNvSpPr/>
                <p:nvPr/>
              </p:nvSpPr>
              <p:spPr>
                <a:xfrm rot="10800000">
                  <a:off x="2873000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8" name="Google Shape;3518;p64"/>
                <p:cNvSpPr/>
                <p:nvPr/>
              </p:nvSpPr>
              <p:spPr>
                <a:xfrm rot="10800000">
                  <a:off x="2835388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19" name="Google Shape;3519;p64"/>
              <p:cNvSpPr/>
              <p:nvPr/>
            </p:nvSpPr>
            <p:spPr>
              <a:xfrm>
                <a:off x="1912100" y="1081475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20" name="Google Shape;3520;p64"/>
              <p:cNvGrpSpPr/>
              <p:nvPr/>
            </p:nvGrpSpPr>
            <p:grpSpPr>
              <a:xfrm>
                <a:off x="2067985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521" name="Google Shape;3521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2" name="Google Shape;3522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3" name="Google Shape;3523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4" name="Google Shape;3524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5" name="Google Shape;3525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6" name="Google Shape;3526;p64"/>
              <p:cNvGrpSpPr/>
              <p:nvPr/>
            </p:nvGrpSpPr>
            <p:grpSpPr>
              <a:xfrm>
                <a:off x="222404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527" name="Google Shape;3527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8" name="Google Shape;3528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9" name="Google Shape;3529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1" name="Google Shape;3531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2" name="Google Shape;3532;p64"/>
              <p:cNvGrpSpPr/>
              <p:nvPr/>
            </p:nvGrpSpPr>
            <p:grpSpPr>
              <a:xfrm>
                <a:off x="238011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533" name="Google Shape;3533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4" name="Google Shape;3534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5" name="Google Shape;3535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6" name="Google Shape;3536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7" name="Google Shape;3537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8" name="Google Shape;3538;p64"/>
              <p:cNvGrpSpPr/>
              <p:nvPr/>
            </p:nvGrpSpPr>
            <p:grpSpPr>
              <a:xfrm>
                <a:off x="2536176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539" name="Google Shape;3539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0" name="Google Shape;3540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1" name="Google Shape;3541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2" name="Google Shape;3542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3" name="Google Shape;3543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4" name="Google Shape;3544;p64"/>
              <p:cNvGrpSpPr/>
              <p:nvPr/>
            </p:nvGrpSpPr>
            <p:grpSpPr>
              <a:xfrm>
                <a:off x="269223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545" name="Google Shape;3545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6" name="Google Shape;3546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7" name="Google Shape;3547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8" name="Google Shape;3548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9" name="Google Shape;3549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50" name="Google Shape;3550;p64"/>
              <p:cNvSpPr/>
              <p:nvPr/>
            </p:nvSpPr>
            <p:spPr>
              <a:xfrm rot="10800000">
                <a:off x="2695247" y="835600"/>
                <a:ext cx="2865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64"/>
              <p:cNvSpPr/>
              <p:nvPr/>
            </p:nvSpPr>
            <p:spPr>
              <a:xfrm rot="10800000">
                <a:off x="2811649" y="1367825"/>
                <a:ext cx="170100" cy="67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52" name="Google Shape;3552;p64"/>
              <p:cNvGrpSpPr/>
              <p:nvPr/>
            </p:nvGrpSpPr>
            <p:grpSpPr>
              <a:xfrm>
                <a:off x="2811649" y="1287238"/>
                <a:ext cx="170100" cy="67800"/>
                <a:chOff x="2811649" y="1261200"/>
                <a:chExt cx="170100" cy="67800"/>
              </a:xfrm>
            </p:grpSpPr>
            <p:sp>
              <p:nvSpPr>
                <p:cNvPr id="3553" name="Google Shape;3553;p64"/>
                <p:cNvSpPr/>
                <p:nvPr/>
              </p:nvSpPr>
              <p:spPr>
                <a:xfrm rot="10800000">
                  <a:off x="2811649" y="1261200"/>
                  <a:ext cx="170100" cy="678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54" name="Google Shape;3554;p64"/>
                <p:cNvGrpSpPr/>
                <p:nvPr/>
              </p:nvGrpSpPr>
              <p:grpSpPr>
                <a:xfrm>
                  <a:off x="282677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555" name="Google Shape;3555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6" name="Google Shape;3556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57" name="Google Shape;3557;p64"/>
                <p:cNvGrpSpPr/>
                <p:nvPr/>
              </p:nvGrpSpPr>
              <p:grpSpPr>
                <a:xfrm>
                  <a:off x="2881550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558" name="Google Shape;3558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9" name="Google Shape;3559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560" name="Google Shape;3560;p64"/>
                <p:cNvGrpSpPr/>
                <p:nvPr/>
              </p:nvGrpSpPr>
              <p:grpSpPr>
                <a:xfrm>
                  <a:off x="293632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561" name="Google Shape;3561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2" name="Google Shape;3562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563" name="Google Shape;3563;p64"/>
              <p:cNvGrpSpPr/>
              <p:nvPr/>
            </p:nvGrpSpPr>
            <p:grpSpPr>
              <a:xfrm>
                <a:off x="282677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564" name="Google Shape;3564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6" name="Google Shape;3566;p64"/>
              <p:cNvGrpSpPr/>
              <p:nvPr/>
            </p:nvGrpSpPr>
            <p:grpSpPr>
              <a:xfrm>
                <a:off x="2881550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567" name="Google Shape;3567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9" name="Google Shape;3569;p64"/>
              <p:cNvGrpSpPr/>
              <p:nvPr/>
            </p:nvGrpSpPr>
            <p:grpSpPr>
              <a:xfrm>
                <a:off x="293632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570" name="Google Shape;3570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72" name="Google Shape;3572;p64"/>
              <p:cNvGrpSpPr/>
              <p:nvPr/>
            </p:nvGrpSpPr>
            <p:grpSpPr>
              <a:xfrm>
                <a:off x="2821775" y="1080988"/>
                <a:ext cx="174400" cy="174400"/>
                <a:chOff x="2821775" y="1080988"/>
                <a:chExt cx="174400" cy="174400"/>
              </a:xfrm>
            </p:grpSpPr>
            <p:sp>
              <p:nvSpPr>
                <p:cNvPr id="3573" name="Google Shape;3573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4" name="Google Shape;3574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5" name="Google Shape;3575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76" name="Google Shape;3576;p64"/>
                <p:cNvCxnSpPr>
                  <a:stCxn id="3575" idx="0"/>
                  <a:endCxn id="3573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7" name="Google Shape;3577;p64"/>
                <p:cNvCxnSpPr>
                  <a:stCxn id="3575" idx="6"/>
                  <a:endCxn id="3573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8" name="Google Shape;3578;p64"/>
                <p:cNvCxnSpPr>
                  <a:stCxn id="3575" idx="7"/>
                  <a:endCxn id="3573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79" name="Google Shape;3579;p64"/>
                <p:cNvCxnSpPr>
                  <a:stCxn id="3575" idx="1"/>
                  <a:endCxn id="3573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0" name="Google Shape;3580;p64"/>
                <p:cNvCxnSpPr>
                  <a:stCxn id="3575" idx="2"/>
                  <a:endCxn id="3573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1" name="Google Shape;3581;p64"/>
                <p:cNvCxnSpPr>
                  <a:stCxn id="3575" idx="3"/>
                  <a:endCxn id="3573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2" name="Google Shape;3582;p64"/>
                <p:cNvCxnSpPr>
                  <a:stCxn id="3575" idx="4"/>
                  <a:endCxn id="3573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83" name="Google Shape;3583;p64"/>
                <p:cNvCxnSpPr>
                  <a:stCxn id="3575" idx="5"/>
                  <a:endCxn id="3573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584" name="Google Shape;3584;p64"/>
            <p:cNvGrpSpPr/>
            <p:nvPr/>
          </p:nvGrpSpPr>
          <p:grpSpPr>
            <a:xfrm>
              <a:off x="6968657" y="2314833"/>
              <a:ext cx="1070326" cy="683198"/>
              <a:chOff x="1851288" y="1569750"/>
              <a:chExt cx="1191900" cy="760800"/>
            </a:xfrm>
          </p:grpSpPr>
          <p:sp>
            <p:nvSpPr>
              <p:cNvPr id="3585" name="Google Shape;3585;p64"/>
              <p:cNvSpPr/>
              <p:nvPr/>
            </p:nvSpPr>
            <p:spPr>
              <a:xfrm>
                <a:off x="1851288" y="156975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64"/>
              <p:cNvSpPr/>
              <p:nvPr/>
            </p:nvSpPr>
            <p:spPr>
              <a:xfrm>
                <a:off x="1912099" y="2260250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87" name="Google Shape;3587;p64"/>
              <p:cNvGrpSpPr/>
              <p:nvPr/>
            </p:nvGrpSpPr>
            <p:grpSpPr>
              <a:xfrm>
                <a:off x="2491554" y="1627594"/>
                <a:ext cx="477033" cy="87176"/>
                <a:chOff x="2594360" y="1659550"/>
                <a:chExt cx="374290" cy="68400"/>
              </a:xfrm>
            </p:grpSpPr>
            <p:sp>
              <p:nvSpPr>
                <p:cNvPr id="3588" name="Google Shape;3588;p64"/>
                <p:cNvSpPr/>
                <p:nvPr/>
              </p:nvSpPr>
              <p:spPr>
                <a:xfrm rot="10800000">
                  <a:off x="2911350" y="1659550"/>
                  <a:ext cx="57300" cy="68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89" name="Google Shape;3589;p64"/>
                <p:cNvGrpSpPr/>
                <p:nvPr/>
              </p:nvGrpSpPr>
              <p:grpSpPr>
                <a:xfrm>
                  <a:off x="2594360" y="1660525"/>
                  <a:ext cx="296325" cy="67425"/>
                  <a:chOff x="2835388" y="919900"/>
                  <a:chExt cx="105525" cy="67425"/>
                </a:xfrm>
              </p:grpSpPr>
              <p:sp>
                <p:nvSpPr>
                  <p:cNvPr id="3590" name="Google Shape;3590;p64"/>
                  <p:cNvSpPr/>
                  <p:nvPr/>
                </p:nvSpPr>
                <p:spPr>
                  <a:xfrm rot="10800000">
                    <a:off x="2910613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1" name="Google Shape;3591;p64"/>
                  <p:cNvSpPr/>
                  <p:nvPr/>
                </p:nvSpPr>
                <p:spPr>
                  <a:xfrm rot="10800000">
                    <a:off x="2873000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2" name="Google Shape;3592;p64"/>
                  <p:cNvSpPr/>
                  <p:nvPr/>
                </p:nvSpPr>
                <p:spPr>
                  <a:xfrm rot="10800000">
                    <a:off x="2835388" y="919900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3" name="Google Shape;3593;p64"/>
                  <p:cNvSpPr/>
                  <p:nvPr/>
                </p:nvSpPr>
                <p:spPr>
                  <a:xfrm rot="10800000">
                    <a:off x="2910613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4" name="Google Shape;3594;p64"/>
                  <p:cNvSpPr/>
                  <p:nvPr/>
                </p:nvSpPr>
                <p:spPr>
                  <a:xfrm rot="10800000">
                    <a:off x="2873000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5" name="Google Shape;3595;p64"/>
                  <p:cNvSpPr/>
                  <p:nvPr/>
                </p:nvSpPr>
                <p:spPr>
                  <a:xfrm rot="10800000">
                    <a:off x="2835388" y="957925"/>
                    <a:ext cx="30300" cy="29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596" name="Google Shape;3596;p64"/>
              <p:cNvGrpSpPr/>
              <p:nvPr/>
            </p:nvGrpSpPr>
            <p:grpSpPr>
              <a:xfrm>
                <a:off x="2779071" y="1771549"/>
                <a:ext cx="187550" cy="187550"/>
                <a:chOff x="2821775" y="1080988"/>
                <a:chExt cx="174400" cy="174400"/>
              </a:xfrm>
            </p:grpSpPr>
            <p:sp>
              <p:nvSpPr>
                <p:cNvPr id="3597" name="Google Shape;3597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8" name="Google Shape;3598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9" name="Google Shape;3599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600" name="Google Shape;3600;p64"/>
                <p:cNvCxnSpPr>
                  <a:stCxn id="3599" idx="0"/>
                  <a:endCxn id="3597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1" name="Google Shape;3601;p64"/>
                <p:cNvCxnSpPr>
                  <a:stCxn id="3599" idx="6"/>
                  <a:endCxn id="3597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2" name="Google Shape;3602;p64"/>
                <p:cNvCxnSpPr>
                  <a:stCxn id="3599" idx="7"/>
                  <a:endCxn id="3597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3" name="Google Shape;3603;p64"/>
                <p:cNvCxnSpPr>
                  <a:stCxn id="3599" idx="1"/>
                  <a:endCxn id="3597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4" name="Google Shape;3604;p64"/>
                <p:cNvCxnSpPr>
                  <a:stCxn id="3599" idx="2"/>
                  <a:endCxn id="3597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5" name="Google Shape;3605;p64"/>
                <p:cNvCxnSpPr>
                  <a:stCxn id="3599" idx="3"/>
                  <a:endCxn id="3597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6" name="Google Shape;3606;p64"/>
                <p:cNvCxnSpPr>
                  <a:stCxn id="3599" idx="4"/>
                  <a:endCxn id="3597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7" name="Google Shape;3607;p64"/>
                <p:cNvCxnSpPr>
                  <a:stCxn id="3599" idx="5"/>
                  <a:endCxn id="3597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08" name="Google Shape;3608;p64"/>
              <p:cNvGrpSpPr/>
              <p:nvPr/>
            </p:nvGrpSpPr>
            <p:grpSpPr>
              <a:xfrm>
                <a:off x="2779071" y="2015899"/>
                <a:ext cx="187550" cy="187550"/>
                <a:chOff x="2821775" y="1080988"/>
                <a:chExt cx="174400" cy="174400"/>
              </a:xfrm>
            </p:grpSpPr>
            <p:sp>
              <p:nvSpPr>
                <p:cNvPr id="3609" name="Google Shape;3609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0" name="Google Shape;3610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1" name="Google Shape;3611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612" name="Google Shape;3612;p64"/>
                <p:cNvCxnSpPr>
                  <a:stCxn id="3611" idx="0"/>
                  <a:endCxn id="3609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3" name="Google Shape;3613;p64"/>
                <p:cNvCxnSpPr>
                  <a:stCxn id="3611" idx="6"/>
                  <a:endCxn id="3609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4" name="Google Shape;3614;p64"/>
                <p:cNvCxnSpPr>
                  <a:stCxn id="3611" idx="7"/>
                  <a:endCxn id="3609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5" name="Google Shape;3615;p64"/>
                <p:cNvCxnSpPr>
                  <a:stCxn id="3611" idx="1"/>
                  <a:endCxn id="3609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6" name="Google Shape;3616;p64"/>
                <p:cNvCxnSpPr>
                  <a:stCxn id="3611" idx="2"/>
                  <a:endCxn id="3609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7" name="Google Shape;3617;p64"/>
                <p:cNvCxnSpPr>
                  <a:stCxn id="3611" idx="3"/>
                  <a:endCxn id="3609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8" name="Google Shape;3618;p64"/>
                <p:cNvCxnSpPr>
                  <a:stCxn id="3611" idx="4"/>
                  <a:endCxn id="3609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9" name="Google Shape;3619;p64"/>
                <p:cNvCxnSpPr>
                  <a:stCxn id="3611" idx="5"/>
                  <a:endCxn id="3609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20" name="Google Shape;3620;p64"/>
              <p:cNvGrpSpPr/>
              <p:nvPr/>
            </p:nvGrpSpPr>
            <p:grpSpPr>
              <a:xfrm>
                <a:off x="1912103" y="1771547"/>
                <a:ext cx="813250" cy="433400"/>
                <a:chOff x="1912103" y="1771547"/>
                <a:chExt cx="813250" cy="433400"/>
              </a:xfrm>
            </p:grpSpPr>
            <p:grpSp>
              <p:nvGrpSpPr>
                <p:cNvPr id="3621" name="Google Shape;3621;p64"/>
                <p:cNvGrpSpPr/>
                <p:nvPr/>
              </p:nvGrpSpPr>
              <p:grpSpPr>
                <a:xfrm>
                  <a:off x="1912103" y="1771547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622" name="Google Shape;3622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3" name="Google Shape;3623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4" name="Google Shape;3624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5" name="Google Shape;3625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6" name="Google Shape;3626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7" name="Google Shape;3627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8" name="Google Shape;3628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9" name="Google Shape;3629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0" name="Google Shape;3630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1" name="Google Shape;3631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2" name="Google Shape;3632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3" name="Google Shape;3633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4" name="Google Shape;3634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5" name="Google Shape;3635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6" name="Google Shape;3636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7" name="Google Shape;3637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38" name="Google Shape;3638;p64"/>
                <p:cNvGrpSpPr/>
                <p:nvPr/>
              </p:nvGrpSpPr>
              <p:grpSpPr>
                <a:xfrm>
                  <a:off x="1938678" y="1816836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639" name="Google Shape;3639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0" name="Google Shape;3640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1" name="Google Shape;3641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2" name="Google Shape;3642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3" name="Google Shape;3643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4" name="Google Shape;3644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5" name="Google Shape;3645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6" name="Google Shape;3646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7" name="Google Shape;3647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8" name="Google Shape;3648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9" name="Google Shape;3649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0" name="Google Shape;3650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1" name="Google Shape;3651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2" name="Google Shape;3652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3" name="Google Shape;3653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4" name="Google Shape;3654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55" name="Google Shape;3655;p64"/>
                <p:cNvGrpSpPr/>
                <p:nvPr/>
              </p:nvGrpSpPr>
              <p:grpSpPr>
                <a:xfrm>
                  <a:off x="1912103" y="1862125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656" name="Google Shape;3656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7" name="Google Shape;3657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8" name="Google Shape;3658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9" name="Google Shape;3659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0" name="Google Shape;3660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1" name="Google Shape;3661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2" name="Google Shape;3662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3" name="Google Shape;3663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4" name="Google Shape;3664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5" name="Google Shape;3665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6" name="Google Shape;3666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7" name="Google Shape;3667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8" name="Google Shape;3668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9" name="Google Shape;3669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0" name="Google Shape;3670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1" name="Google Shape;3671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72" name="Google Shape;3672;p64"/>
                <p:cNvGrpSpPr/>
                <p:nvPr/>
              </p:nvGrpSpPr>
              <p:grpSpPr>
                <a:xfrm>
                  <a:off x="1938678" y="1907414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673" name="Google Shape;3673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4" name="Google Shape;3674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5" name="Google Shape;3675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6" name="Google Shape;3676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7" name="Google Shape;3677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8" name="Google Shape;3678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9" name="Google Shape;3679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0" name="Google Shape;3680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1" name="Google Shape;3681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2" name="Google Shape;3682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3" name="Google Shape;3683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4" name="Google Shape;3684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5" name="Google Shape;3685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6" name="Google Shape;3686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7" name="Google Shape;3687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8" name="Google Shape;3688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689" name="Google Shape;3689;p64"/>
                <p:cNvGrpSpPr/>
                <p:nvPr/>
              </p:nvGrpSpPr>
              <p:grpSpPr>
                <a:xfrm>
                  <a:off x="1912103" y="1952703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690" name="Google Shape;3690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1" name="Google Shape;3691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2" name="Google Shape;3692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3" name="Google Shape;3693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4" name="Google Shape;3694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5" name="Google Shape;3695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6" name="Google Shape;3696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7" name="Google Shape;3697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8" name="Google Shape;3698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9" name="Google Shape;3699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0" name="Google Shape;3700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1" name="Google Shape;3701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2" name="Google Shape;3702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3" name="Google Shape;3703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4" name="Google Shape;3704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5" name="Google Shape;3705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06" name="Google Shape;3706;p64"/>
                <p:cNvGrpSpPr/>
                <p:nvPr/>
              </p:nvGrpSpPr>
              <p:grpSpPr>
                <a:xfrm>
                  <a:off x="1938678" y="1997992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707" name="Google Shape;3707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8" name="Google Shape;3708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9" name="Google Shape;3709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0" name="Google Shape;3710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1" name="Google Shape;3711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2" name="Google Shape;3712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3" name="Google Shape;3713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4" name="Google Shape;3714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5" name="Google Shape;3715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6" name="Google Shape;3716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7" name="Google Shape;3717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8" name="Google Shape;3718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9" name="Google Shape;3719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0" name="Google Shape;3720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1" name="Google Shape;3721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2" name="Google Shape;3722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23" name="Google Shape;3723;p64"/>
                <p:cNvGrpSpPr/>
                <p:nvPr/>
              </p:nvGrpSpPr>
              <p:grpSpPr>
                <a:xfrm>
                  <a:off x="1912103" y="2043281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724" name="Google Shape;3724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5" name="Google Shape;3725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6" name="Google Shape;3726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7" name="Google Shape;3727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8" name="Google Shape;3728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9" name="Google Shape;3729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0" name="Google Shape;3730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1" name="Google Shape;3731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2" name="Google Shape;3732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3" name="Google Shape;3733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4" name="Google Shape;3734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5" name="Google Shape;3735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6" name="Google Shape;3736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7" name="Google Shape;3737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8" name="Google Shape;3738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9" name="Google Shape;3739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40" name="Google Shape;3740;p64"/>
                <p:cNvGrpSpPr/>
                <p:nvPr/>
              </p:nvGrpSpPr>
              <p:grpSpPr>
                <a:xfrm>
                  <a:off x="1938678" y="2088570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741" name="Google Shape;3741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2" name="Google Shape;3742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3" name="Google Shape;3743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4" name="Google Shape;3744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5" name="Google Shape;3745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6" name="Google Shape;3746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7" name="Google Shape;3747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8" name="Google Shape;3748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9" name="Google Shape;3749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0" name="Google Shape;3750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1" name="Google Shape;3751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2" name="Google Shape;3752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3" name="Google Shape;3753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4" name="Google Shape;3754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5" name="Google Shape;3755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6" name="Google Shape;3756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57" name="Google Shape;3757;p64"/>
                <p:cNvGrpSpPr/>
                <p:nvPr/>
              </p:nvGrpSpPr>
              <p:grpSpPr>
                <a:xfrm>
                  <a:off x="1912103" y="2133859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758" name="Google Shape;3758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9" name="Google Shape;3759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0" name="Google Shape;3760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1" name="Google Shape;3761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2" name="Google Shape;3762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3" name="Google Shape;3763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4" name="Google Shape;3764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5" name="Google Shape;3765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6" name="Google Shape;3766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7" name="Google Shape;3767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8" name="Google Shape;3768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9" name="Google Shape;3769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0" name="Google Shape;3770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1" name="Google Shape;3771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2" name="Google Shape;3772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3" name="Google Shape;3773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74" name="Google Shape;3774;p64"/>
                <p:cNvGrpSpPr/>
                <p:nvPr/>
              </p:nvGrpSpPr>
              <p:grpSpPr>
                <a:xfrm>
                  <a:off x="1938678" y="2179147"/>
                  <a:ext cx="786675" cy="25800"/>
                  <a:chOff x="1912103" y="1771547"/>
                  <a:chExt cx="786675" cy="25800"/>
                </a:xfrm>
              </p:grpSpPr>
              <p:sp>
                <p:nvSpPr>
                  <p:cNvPr id="3775" name="Google Shape;3775;p64"/>
                  <p:cNvSpPr/>
                  <p:nvPr/>
                </p:nvSpPr>
                <p:spPr>
                  <a:xfrm>
                    <a:off x="19121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6" name="Google Shape;3776;p64"/>
                  <p:cNvSpPr/>
                  <p:nvPr/>
                </p:nvSpPr>
                <p:spPr>
                  <a:xfrm>
                    <a:off x="19628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7" name="Google Shape;3777;p64"/>
                  <p:cNvSpPr/>
                  <p:nvPr/>
                </p:nvSpPr>
                <p:spPr>
                  <a:xfrm>
                    <a:off x="20135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8" name="Google Shape;3778;p64"/>
                  <p:cNvSpPr/>
                  <p:nvPr/>
                </p:nvSpPr>
                <p:spPr>
                  <a:xfrm>
                    <a:off x="20642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9" name="Google Shape;3779;p64"/>
                  <p:cNvSpPr/>
                  <p:nvPr/>
                </p:nvSpPr>
                <p:spPr>
                  <a:xfrm>
                    <a:off x="21150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0" name="Google Shape;3780;p64"/>
                  <p:cNvSpPr/>
                  <p:nvPr/>
                </p:nvSpPr>
                <p:spPr>
                  <a:xfrm>
                    <a:off x="21657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1" name="Google Shape;3781;p64"/>
                  <p:cNvSpPr/>
                  <p:nvPr/>
                </p:nvSpPr>
                <p:spPr>
                  <a:xfrm>
                    <a:off x="22164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2" name="Google Shape;3782;p64"/>
                  <p:cNvSpPr/>
                  <p:nvPr/>
                </p:nvSpPr>
                <p:spPr>
                  <a:xfrm>
                    <a:off x="22671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3" name="Google Shape;3783;p64"/>
                  <p:cNvSpPr/>
                  <p:nvPr/>
                </p:nvSpPr>
                <p:spPr>
                  <a:xfrm>
                    <a:off x="23179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4" name="Google Shape;3784;p64"/>
                  <p:cNvSpPr/>
                  <p:nvPr/>
                </p:nvSpPr>
                <p:spPr>
                  <a:xfrm>
                    <a:off x="23686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5" name="Google Shape;3785;p64"/>
                  <p:cNvSpPr/>
                  <p:nvPr/>
                </p:nvSpPr>
                <p:spPr>
                  <a:xfrm>
                    <a:off x="24193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6" name="Google Shape;3786;p64"/>
                  <p:cNvSpPr/>
                  <p:nvPr/>
                </p:nvSpPr>
                <p:spPr>
                  <a:xfrm>
                    <a:off x="24700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7" name="Google Shape;3787;p64"/>
                  <p:cNvSpPr/>
                  <p:nvPr/>
                </p:nvSpPr>
                <p:spPr>
                  <a:xfrm>
                    <a:off x="252080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8" name="Google Shape;3788;p64"/>
                  <p:cNvSpPr/>
                  <p:nvPr/>
                </p:nvSpPr>
                <p:spPr>
                  <a:xfrm>
                    <a:off x="257152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9" name="Google Shape;3789;p64"/>
                  <p:cNvSpPr/>
                  <p:nvPr/>
                </p:nvSpPr>
                <p:spPr>
                  <a:xfrm>
                    <a:off x="2622253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0" name="Google Shape;3790;p64"/>
                  <p:cNvSpPr/>
                  <p:nvPr/>
                </p:nvSpPr>
                <p:spPr>
                  <a:xfrm>
                    <a:off x="2672978" y="1771547"/>
                    <a:ext cx="25800" cy="25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91" name="Google Shape;3791;p64"/>
              <p:cNvSpPr/>
              <p:nvPr/>
            </p:nvSpPr>
            <p:spPr>
              <a:xfrm>
                <a:off x="1912101" y="167347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64"/>
              <p:cNvSpPr/>
              <p:nvPr/>
            </p:nvSpPr>
            <p:spPr>
              <a:xfrm>
                <a:off x="1912101" y="165052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64"/>
              <p:cNvSpPr/>
              <p:nvPr/>
            </p:nvSpPr>
            <p:spPr>
              <a:xfrm>
                <a:off x="1912101" y="1627574"/>
                <a:ext cx="17400" cy="17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4" name="Google Shape;3794;p64"/>
            <p:cNvGrpSpPr/>
            <p:nvPr/>
          </p:nvGrpSpPr>
          <p:grpSpPr>
            <a:xfrm>
              <a:off x="5867205" y="3024522"/>
              <a:ext cx="1071026" cy="683198"/>
              <a:chOff x="5867199" y="1642300"/>
              <a:chExt cx="1071026" cy="760800"/>
            </a:xfrm>
          </p:grpSpPr>
          <p:sp>
            <p:nvSpPr>
              <p:cNvPr id="3795" name="Google Shape;3795;p64"/>
              <p:cNvSpPr/>
              <p:nvPr/>
            </p:nvSpPr>
            <p:spPr>
              <a:xfrm>
                <a:off x="5867199" y="1642300"/>
                <a:ext cx="10704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96" name="Google Shape;3796;p64"/>
              <p:cNvGrpSpPr/>
              <p:nvPr/>
            </p:nvGrpSpPr>
            <p:grpSpPr>
              <a:xfrm>
                <a:off x="5949013" y="1681125"/>
                <a:ext cx="365100" cy="168600"/>
                <a:chOff x="1360125" y="1844875"/>
                <a:chExt cx="365100" cy="168600"/>
              </a:xfrm>
            </p:grpSpPr>
            <p:sp>
              <p:nvSpPr>
                <p:cNvPr id="3797" name="Google Shape;3797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8" name="Google Shape;3798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9" name="Google Shape;3799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0" name="Google Shape;3800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1" name="Google Shape;3801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2" name="Google Shape;3802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3" name="Google Shape;3803;p64"/>
              <p:cNvGrpSpPr/>
              <p:nvPr/>
            </p:nvGrpSpPr>
            <p:grpSpPr>
              <a:xfrm>
                <a:off x="6524527" y="16917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3804" name="Google Shape;3804;p6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3805" name="Google Shape;3805;p6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6" name="Google Shape;3806;p6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7" name="Google Shape;3807;p6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808" name="Google Shape;3808;p6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3809" name="Google Shape;3809;p6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0" name="Google Shape;3810;p6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1" name="Google Shape;3811;p6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812" name="Google Shape;3812;p6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3813" name="Google Shape;3813;p6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4" name="Google Shape;3814;p6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5" name="Google Shape;3815;p6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816" name="Google Shape;3816;p6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3817" name="Google Shape;3817;p6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8" name="Google Shape;3818;p6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9" name="Google Shape;3819;p6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3820" name="Google Shape;3820;p64"/>
              <p:cNvSpPr/>
              <p:nvPr/>
            </p:nvSpPr>
            <p:spPr>
              <a:xfrm>
                <a:off x="6580752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64"/>
              <p:cNvSpPr/>
              <p:nvPr/>
            </p:nvSpPr>
            <p:spPr>
              <a:xfrm>
                <a:off x="6580752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64"/>
              <p:cNvSpPr/>
              <p:nvPr/>
            </p:nvSpPr>
            <p:spPr>
              <a:xfrm>
                <a:off x="5867824" y="1878975"/>
                <a:ext cx="10704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64"/>
              <p:cNvSpPr/>
              <p:nvPr/>
            </p:nvSpPr>
            <p:spPr>
              <a:xfrm>
                <a:off x="5867824" y="2146474"/>
                <a:ext cx="10704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64"/>
              <p:cNvSpPr/>
              <p:nvPr/>
            </p:nvSpPr>
            <p:spPr>
              <a:xfrm>
                <a:off x="6700490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64"/>
              <p:cNvSpPr/>
              <p:nvPr/>
            </p:nvSpPr>
            <p:spPr>
              <a:xfrm>
                <a:off x="6700490" y="18920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64"/>
              <p:cNvSpPr/>
              <p:nvPr/>
            </p:nvSpPr>
            <p:spPr>
              <a:xfrm>
                <a:off x="6700490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64"/>
              <p:cNvSpPr/>
              <p:nvPr/>
            </p:nvSpPr>
            <p:spPr>
              <a:xfrm>
                <a:off x="6820240" y="16432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64"/>
              <p:cNvSpPr/>
              <p:nvPr/>
            </p:nvSpPr>
            <p:spPr>
              <a:xfrm>
                <a:off x="6820240" y="18920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64"/>
              <p:cNvSpPr/>
              <p:nvPr/>
            </p:nvSpPr>
            <p:spPr>
              <a:xfrm>
                <a:off x="6820240" y="21581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0" name="Google Shape;3830;p64"/>
              <p:cNvGrpSpPr/>
              <p:nvPr/>
            </p:nvGrpSpPr>
            <p:grpSpPr>
              <a:xfrm>
                <a:off x="6524527" y="1892055"/>
                <a:ext cx="378100" cy="255300"/>
                <a:chOff x="1947775" y="2014455"/>
                <a:chExt cx="378100" cy="255300"/>
              </a:xfrm>
            </p:grpSpPr>
            <p:sp>
              <p:nvSpPr>
                <p:cNvPr id="3831" name="Google Shape;3831;p6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2" name="Google Shape;3832;p6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3" name="Google Shape;3833;p6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4" name="Google Shape;3834;p6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35" name="Google Shape;3835;p6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6" name="Google Shape;3836;p6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7" name="Google Shape;3837;p6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38" name="Google Shape;3838;p6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9" name="Google Shape;3839;p6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0" name="Google Shape;3840;p6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41" name="Google Shape;3841;p6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2" name="Google Shape;3842;p6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3" name="Google Shape;3843;p6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3844" name="Google Shape;3844;p64"/>
              <p:cNvGrpSpPr/>
              <p:nvPr/>
            </p:nvGrpSpPr>
            <p:grpSpPr>
              <a:xfrm>
                <a:off x="6524527" y="2202800"/>
                <a:ext cx="378100" cy="147450"/>
                <a:chOff x="1947775" y="2325200"/>
                <a:chExt cx="378100" cy="147450"/>
              </a:xfrm>
            </p:grpSpPr>
            <p:sp>
              <p:nvSpPr>
                <p:cNvPr id="3845" name="Google Shape;3845;p6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6" name="Google Shape;3846;p6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7" name="Google Shape;3847;p6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48" name="Google Shape;3848;p6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9" name="Google Shape;3849;p6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0" name="Google Shape;3850;p6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51" name="Google Shape;3851;p6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2" name="Google Shape;3852;p6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3" name="Google Shape;3853;p6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3854" name="Google Shape;3854;p6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5" name="Google Shape;3855;p6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6" name="Google Shape;3856;p6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3857" name="Google Shape;3857;p64"/>
              <p:cNvGrpSpPr/>
              <p:nvPr/>
            </p:nvGrpSpPr>
            <p:grpSpPr>
              <a:xfrm>
                <a:off x="5949013" y="1935400"/>
                <a:ext cx="365100" cy="168600"/>
                <a:chOff x="1360125" y="1844875"/>
                <a:chExt cx="365100" cy="168600"/>
              </a:xfrm>
            </p:grpSpPr>
            <p:sp>
              <p:nvSpPr>
                <p:cNvPr id="3858" name="Google Shape;3858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9" name="Google Shape;3859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0" name="Google Shape;3860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1" name="Google Shape;3861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2" name="Google Shape;3862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3" name="Google Shape;3863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4" name="Google Shape;3864;p64"/>
              <p:cNvGrpSpPr/>
              <p:nvPr/>
            </p:nvGrpSpPr>
            <p:grpSpPr>
              <a:xfrm>
                <a:off x="5949013" y="2192225"/>
                <a:ext cx="365100" cy="168600"/>
                <a:chOff x="1360125" y="1844875"/>
                <a:chExt cx="365100" cy="168600"/>
              </a:xfrm>
            </p:grpSpPr>
            <p:sp>
              <p:nvSpPr>
                <p:cNvPr id="3865" name="Google Shape;3865;p6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6" name="Google Shape;3866;p6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7" name="Google Shape;3867;p6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8" name="Google Shape;3868;p6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9" name="Google Shape;3869;p6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0" name="Google Shape;3870;p6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71" name="Google Shape;3871;p64"/>
            <p:cNvGrpSpPr/>
            <p:nvPr/>
          </p:nvGrpSpPr>
          <p:grpSpPr>
            <a:xfrm>
              <a:off x="6968678" y="3024538"/>
              <a:ext cx="1070326" cy="683198"/>
              <a:chOff x="1851288" y="768725"/>
              <a:chExt cx="1191900" cy="760800"/>
            </a:xfrm>
          </p:grpSpPr>
          <p:sp>
            <p:nvSpPr>
              <p:cNvPr id="3872" name="Google Shape;3872;p64"/>
              <p:cNvSpPr/>
              <p:nvPr/>
            </p:nvSpPr>
            <p:spPr>
              <a:xfrm>
                <a:off x="1851288" y="768725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64"/>
              <p:cNvSpPr/>
              <p:nvPr/>
            </p:nvSpPr>
            <p:spPr>
              <a:xfrm>
                <a:off x="1912100" y="901650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64"/>
              <p:cNvSpPr/>
              <p:nvPr/>
            </p:nvSpPr>
            <p:spPr>
              <a:xfrm>
                <a:off x="1912099" y="14592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5" name="Google Shape;3875;p64"/>
              <p:cNvGrpSpPr/>
              <p:nvPr/>
            </p:nvGrpSpPr>
            <p:grpSpPr>
              <a:xfrm>
                <a:off x="191192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876" name="Google Shape;3876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7" name="Google Shape;3877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8" name="Google Shape;3878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1" name="Google Shape;3881;p64"/>
              <p:cNvGrpSpPr/>
              <p:nvPr/>
            </p:nvGrpSpPr>
            <p:grpSpPr>
              <a:xfrm>
                <a:off x="1983246" y="942647"/>
                <a:ext cx="736405" cy="53301"/>
                <a:chOff x="1944675" y="933750"/>
                <a:chExt cx="418650" cy="30300"/>
              </a:xfrm>
            </p:grpSpPr>
            <p:sp>
              <p:nvSpPr>
                <p:cNvPr id="3882" name="Google Shape;3882;p64"/>
                <p:cNvSpPr/>
                <p:nvPr/>
              </p:nvSpPr>
              <p:spPr>
                <a:xfrm>
                  <a:off x="19446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3" name="Google Shape;3883;p64"/>
                <p:cNvSpPr/>
                <p:nvPr/>
              </p:nvSpPr>
              <p:spPr>
                <a:xfrm>
                  <a:off x="200607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64"/>
                <p:cNvSpPr/>
                <p:nvPr/>
              </p:nvSpPr>
              <p:spPr>
                <a:xfrm>
                  <a:off x="20674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64"/>
                <p:cNvSpPr/>
                <p:nvPr/>
              </p:nvSpPr>
              <p:spPr>
                <a:xfrm>
                  <a:off x="2128875" y="933750"/>
                  <a:ext cx="30300" cy="30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64"/>
                <p:cNvSpPr/>
                <p:nvPr/>
              </p:nvSpPr>
              <p:spPr>
                <a:xfrm>
                  <a:off x="2333025" y="933750"/>
                  <a:ext cx="30300" cy="3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64"/>
              <p:cNvSpPr/>
              <p:nvPr/>
            </p:nvSpPr>
            <p:spPr>
              <a:xfrm>
                <a:off x="1912099" y="874625"/>
                <a:ext cx="10710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64"/>
              <p:cNvSpPr/>
              <p:nvPr/>
            </p:nvSpPr>
            <p:spPr>
              <a:xfrm>
                <a:off x="2820875" y="901650"/>
                <a:ext cx="1623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64"/>
              <p:cNvSpPr/>
              <p:nvPr/>
            </p:nvSpPr>
            <p:spPr>
              <a:xfrm rot="10800000">
                <a:off x="2948246" y="919900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64"/>
              <p:cNvSpPr/>
              <p:nvPr/>
            </p:nvSpPr>
            <p:spPr>
              <a:xfrm rot="10800000">
                <a:off x="2948246" y="957925"/>
                <a:ext cx="20400" cy="2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64"/>
              <p:cNvSpPr/>
              <p:nvPr/>
            </p:nvSpPr>
            <p:spPr>
              <a:xfrm rot="10800000">
                <a:off x="2948246" y="995950"/>
                <a:ext cx="204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2" name="Google Shape;3892;p64"/>
              <p:cNvGrpSpPr/>
              <p:nvPr/>
            </p:nvGrpSpPr>
            <p:grpSpPr>
              <a:xfrm>
                <a:off x="2835388" y="919900"/>
                <a:ext cx="105525" cy="105450"/>
                <a:chOff x="2835388" y="919900"/>
                <a:chExt cx="105525" cy="105450"/>
              </a:xfrm>
            </p:grpSpPr>
            <p:sp>
              <p:nvSpPr>
                <p:cNvPr id="3893" name="Google Shape;3893;p64"/>
                <p:cNvSpPr/>
                <p:nvPr/>
              </p:nvSpPr>
              <p:spPr>
                <a:xfrm rot="10800000">
                  <a:off x="2910613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4" name="Google Shape;3894;p64"/>
                <p:cNvSpPr/>
                <p:nvPr/>
              </p:nvSpPr>
              <p:spPr>
                <a:xfrm rot="10800000">
                  <a:off x="2873000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5" name="Google Shape;3895;p64"/>
                <p:cNvSpPr/>
                <p:nvPr/>
              </p:nvSpPr>
              <p:spPr>
                <a:xfrm rot="10800000">
                  <a:off x="2835388" y="91990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6" name="Google Shape;3896;p64"/>
                <p:cNvSpPr/>
                <p:nvPr/>
              </p:nvSpPr>
              <p:spPr>
                <a:xfrm rot="10800000">
                  <a:off x="2910613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64"/>
                <p:cNvSpPr/>
                <p:nvPr/>
              </p:nvSpPr>
              <p:spPr>
                <a:xfrm rot="10800000">
                  <a:off x="2873000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64"/>
                <p:cNvSpPr/>
                <p:nvPr/>
              </p:nvSpPr>
              <p:spPr>
                <a:xfrm rot="10800000">
                  <a:off x="2835388" y="957925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64"/>
                <p:cNvSpPr/>
                <p:nvPr/>
              </p:nvSpPr>
              <p:spPr>
                <a:xfrm rot="10800000">
                  <a:off x="2910613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64"/>
                <p:cNvSpPr/>
                <p:nvPr/>
              </p:nvSpPr>
              <p:spPr>
                <a:xfrm rot="10800000">
                  <a:off x="2873000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1" name="Google Shape;3901;p64"/>
                <p:cNvSpPr/>
                <p:nvPr/>
              </p:nvSpPr>
              <p:spPr>
                <a:xfrm rot="10800000">
                  <a:off x="2835388" y="995950"/>
                  <a:ext cx="30300" cy="29400"/>
                </a:xfrm>
                <a:prstGeom prst="rect">
                  <a:avLst/>
                </a:prstGeom>
                <a:solidFill>
                  <a:srgbClr val="FA5B41">
                    <a:alpha val="245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2" name="Google Shape;3902;p64"/>
              <p:cNvSpPr/>
              <p:nvPr/>
            </p:nvSpPr>
            <p:spPr>
              <a:xfrm>
                <a:off x="1912100" y="1081475"/>
                <a:ext cx="878700" cy="13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3" name="Google Shape;3903;p64"/>
              <p:cNvGrpSpPr/>
              <p:nvPr/>
            </p:nvGrpSpPr>
            <p:grpSpPr>
              <a:xfrm>
                <a:off x="2067985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904" name="Google Shape;3904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7" name="Google Shape;3907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8" name="Google Shape;3908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9" name="Google Shape;3909;p64"/>
              <p:cNvGrpSpPr/>
              <p:nvPr/>
            </p:nvGrpSpPr>
            <p:grpSpPr>
              <a:xfrm>
                <a:off x="222404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910" name="Google Shape;3910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1" name="Google Shape;3911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2" name="Google Shape;3912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3" name="Google Shape;3913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4" name="Google Shape;3914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15" name="Google Shape;3915;p64"/>
              <p:cNvGrpSpPr/>
              <p:nvPr/>
            </p:nvGrpSpPr>
            <p:grpSpPr>
              <a:xfrm>
                <a:off x="2380112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916" name="Google Shape;3916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7" name="Google Shape;3917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8" name="Google Shape;3918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9" name="Google Shape;3919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0" name="Google Shape;3920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1" name="Google Shape;3921;p64"/>
              <p:cNvGrpSpPr/>
              <p:nvPr/>
            </p:nvGrpSpPr>
            <p:grpSpPr>
              <a:xfrm>
                <a:off x="2536176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922" name="Google Shape;3922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3" name="Google Shape;3923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4" name="Google Shape;3924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5" name="Google Shape;3925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6" name="Google Shape;3926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7" name="Google Shape;3927;p64"/>
              <p:cNvGrpSpPr/>
              <p:nvPr/>
            </p:nvGrpSpPr>
            <p:grpSpPr>
              <a:xfrm>
                <a:off x="2692239" y="1261212"/>
                <a:ext cx="98387" cy="174421"/>
                <a:chOff x="1956148" y="1098526"/>
                <a:chExt cx="111600" cy="112537"/>
              </a:xfrm>
            </p:grpSpPr>
            <p:sp>
              <p:nvSpPr>
                <p:cNvPr id="3928" name="Google Shape;3928;p64"/>
                <p:cNvSpPr/>
                <p:nvPr/>
              </p:nvSpPr>
              <p:spPr>
                <a:xfrm>
                  <a:off x="1956148" y="1098526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9" name="Google Shape;3929;p64"/>
                <p:cNvSpPr/>
                <p:nvPr/>
              </p:nvSpPr>
              <p:spPr>
                <a:xfrm>
                  <a:off x="1956148" y="1123511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0" name="Google Shape;3930;p64"/>
                <p:cNvSpPr/>
                <p:nvPr/>
              </p:nvSpPr>
              <p:spPr>
                <a:xfrm>
                  <a:off x="1956148" y="1148495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1" name="Google Shape;3931;p64"/>
                <p:cNvSpPr/>
                <p:nvPr/>
              </p:nvSpPr>
              <p:spPr>
                <a:xfrm>
                  <a:off x="1956148" y="1173479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2" name="Google Shape;3932;p64"/>
                <p:cNvSpPr/>
                <p:nvPr/>
              </p:nvSpPr>
              <p:spPr>
                <a:xfrm>
                  <a:off x="1956148" y="1198463"/>
                  <a:ext cx="111600" cy="1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33" name="Google Shape;3933;p64"/>
              <p:cNvSpPr/>
              <p:nvPr/>
            </p:nvSpPr>
            <p:spPr>
              <a:xfrm rot="10800000">
                <a:off x="2695247" y="835600"/>
                <a:ext cx="286500" cy="2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64"/>
              <p:cNvSpPr/>
              <p:nvPr/>
            </p:nvSpPr>
            <p:spPr>
              <a:xfrm rot="10800000">
                <a:off x="2811649" y="1367825"/>
                <a:ext cx="170100" cy="67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35" name="Google Shape;3935;p64"/>
              <p:cNvGrpSpPr/>
              <p:nvPr/>
            </p:nvGrpSpPr>
            <p:grpSpPr>
              <a:xfrm>
                <a:off x="2811649" y="1287238"/>
                <a:ext cx="170100" cy="67800"/>
                <a:chOff x="2811649" y="1261200"/>
                <a:chExt cx="170100" cy="67800"/>
              </a:xfrm>
            </p:grpSpPr>
            <p:sp>
              <p:nvSpPr>
                <p:cNvPr id="3936" name="Google Shape;3936;p64"/>
                <p:cNvSpPr/>
                <p:nvPr/>
              </p:nvSpPr>
              <p:spPr>
                <a:xfrm rot="10800000">
                  <a:off x="2811649" y="1261200"/>
                  <a:ext cx="170100" cy="678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37" name="Google Shape;3937;p64"/>
                <p:cNvGrpSpPr/>
                <p:nvPr/>
              </p:nvGrpSpPr>
              <p:grpSpPr>
                <a:xfrm>
                  <a:off x="282677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938" name="Google Shape;3938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40" name="Google Shape;3940;p64"/>
                <p:cNvGrpSpPr/>
                <p:nvPr/>
              </p:nvGrpSpPr>
              <p:grpSpPr>
                <a:xfrm>
                  <a:off x="2881550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941" name="Google Shape;3941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2" name="Google Shape;3942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43" name="Google Shape;3943;p64"/>
                <p:cNvGrpSpPr/>
                <p:nvPr/>
              </p:nvGrpSpPr>
              <p:grpSpPr>
                <a:xfrm>
                  <a:off x="2936325" y="1280363"/>
                  <a:ext cx="30300" cy="29475"/>
                  <a:chOff x="2823350" y="1280363"/>
                  <a:chExt cx="30300" cy="29475"/>
                </a:xfrm>
              </p:grpSpPr>
              <p:sp>
                <p:nvSpPr>
                  <p:cNvPr id="3944" name="Google Shape;3944;p64"/>
                  <p:cNvSpPr/>
                  <p:nvPr/>
                </p:nvSpPr>
                <p:spPr>
                  <a:xfrm rot="10800000">
                    <a:off x="2823350" y="1280363"/>
                    <a:ext cx="30300" cy="240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5" name="Google Shape;3945;p64"/>
                  <p:cNvSpPr/>
                  <p:nvPr/>
                </p:nvSpPr>
                <p:spPr>
                  <a:xfrm rot="10800000">
                    <a:off x="2831308" y="1298438"/>
                    <a:ext cx="14400" cy="114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946" name="Google Shape;3946;p64"/>
              <p:cNvGrpSpPr/>
              <p:nvPr/>
            </p:nvGrpSpPr>
            <p:grpSpPr>
              <a:xfrm>
                <a:off x="282677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947" name="Google Shape;3947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49" name="Google Shape;3949;p64"/>
              <p:cNvGrpSpPr/>
              <p:nvPr/>
            </p:nvGrpSpPr>
            <p:grpSpPr>
              <a:xfrm>
                <a:off x="2881550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950" name="Google Shape;3950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2" name="Google Shape;3952;p64"/>
              <p:cNvGrpSpPr/>
              <p:nvPr/>
            </p:nvGrpSpPr>
            <p:grpSpPr>
              <a:xfrm>
                <a:off x="2936325" y="1386975"/>
                <a:ext cx="30300" cy="29475"/>
                <a:chOff x="2823350" y="1280363"/>
                <a:chExt cx="30300" cy="29475"/>
              </a:xfrm>
            </p:grpSpPr>
            <p:sp>
              <p:nvSpPr>
                <p:cNvPr id="3953" name="Google Shape;3953;p64"/>
                <p:cNvSpPr/>
                <p:nvPr/>
              </p:nvSpPr>
              <p:spPr>
                <a:xfrm rot="10800000">
                  <a:off x="2823350" y="1280363"/>
                  <a:ext cx="30300" cy="2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4" name="Google Shape;3954;p64"/>
                <p:cNvSpPr/>
                <p:nvPr/>
              </p:nvSpPr>
              <p:spPr>
                <a:xfrm rot="10800000">
                  <a:off x="2831308" y="1298438"/>
                  <a:ext cx="14400" cy="11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5" name="Google Shape;3955;p64"/>
              <p:cNvGrpSpPr/>
              <p:nvPr/>
            </p:nvGrpSpPr>
            <p:grpSpPr>
              <a:xfrm>
                <a:off x="2821775" y="1080988"/>
                <a:ext cx="174400" cy="174400"/>
                <a:chOff x="2821775" y="1080988"/>
                <a:chExt cx="174400" cy="174400"/>
              </a:xfrm>
            </p:grpSpPr>
            <p:sp>
              <p:nvSpPr>
                <p:cNvPr id="3956" name="Google Shape;3956;p64"/>
                <p:cNvSpPr/>
                <p:nvPr/>
              </p:nvSpPr>
              <p:spPr>
                <a:xfrm>
                  <a:off x="2821775" y="1080988"/>
                  <a:ext cx="174300" cy="174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7" name="Google Shape;3957;p64"/>
                <p:cNvSpPr/>
                <p:nvPr/>
              </p:nvSpPr>
              <p:spPr>
                <a:xfrm>
                  <a:off x="2839163" y="1098363"/>
                  <a:ext cx="139500" cy="1395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8" name="Google Shape;3958;p64"/>
                <p:cNvSpPr/>
                <p:nvPr/>
              </p:nvSpPr>
              <p:spPr>
                <a:xfrm>
                  <a:off x="2861775" y="1120988"/>
                  <a:ext cx="94200" cy="94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959" name="Google Shape;3959;p64"/>
                <p:cNvCxnSpPr>
                  <a:stCxn id="3958" idx="0"/>
                  <a:endCxn id="3956" idx="0"/>
                </p:cNvCxnSpPr>
                <p:nvPr/>
              </p:nvCxnSpPr>
              <p:spPr>
                <a:xfrm rot="10800000">
                  <a:off x="2908875" y="1081088"/>
                  <a:ext cx="0" cy="3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0" name="Google Shape;3960;p64"/>
                <p:cNvCxnSpPr>
                  <a:stCxn id="3958" idx="6"/>
                  <a:endCxn id="3956" idx="6"/>
                </p:cNvCxnSpPr>
                <p:nvPr/>
              </p:nvCxnSpPr>
              <p:spPr>
                <a:xfrm>
                  <a:off x="2955975" y="1168088"/>
                  <a:ext cx="40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1" name="Google Shape;3961;p64"/>
                <p:cNvCxnSpPr>
                  <a:stCxn id="3958" idx="7"/>
                  <a:endCxn id="3956" idx="7"/>
                </p:cNvCxnSpPr>
                <p:nvPr/>
              </p:nvCxnSpPr>
              <p:spPr>
                <a:xfrm flipH="1" rot="10800000">
                  <a:off x="2942180" y="1106583"/>
                  <a:ext cx="285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2" name="Google Shape;3962;p64"/>
                <p:cNvCxnSpPr>
                  <a:stCxn id="3958" idx="1"/>
                  <a:endCxn id="3956" idx="1"/>
                </p:cNvCxnSpPr>
                <p:nvPr/>
              </p:nvCxnSpPr>
              <p:spPr>
                <a:xfrm rot="10800000">
                  <a:off x="2847370" y="1106583"/>
                  <a:ext cx="28200" cy="2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3" name="Google Shape;3963;p64"/>
                <p:cNvCxnSpPr>
                  <a:stCxn id="3958" idx="2"/>
                  <a:endCxn id="3956" idx="2"/>
                </p:cNvCxnSpPr>
                <p:nvPr/>
              </p:nvCxnSpPr>
              <p:spPr>
                <a:xfrm rot="10800000">
                  <a:off x="2821875" y="1168088"/>
                  <a:ext cx="39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4" name="Google Shape;3964;p64"/>
                <p:cNvCxnSpPr>
                  <a:stCxn id="3958" idx="3"/>
                  <a:endCxn id="3956" idx="3"/>
                </p:cNvCxnSpPr>
                <p:nvPr/>
              </p:nvCxnSpPr>
              <p:spPr>
                <a:xfrm flipH="1">
                  <a:off x="2847370" y="1201392"/>
                  <a:ext cx="282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5" name="Google Shape;3965;p64"/>
                <p:cNvCxnSpPr>
                  <a:stCxn id="3958" idx="4"/>
                  <a:endCxn id="3956" idx="4"/>
                </p:cNvCxnSpPr>
                <p:nvPr/>
              </p:nvCxnSpPr>
              <p:spPr>
                <a:xfrm>
                  <a:off x="2908875" y="1215188"/>
                  <a:ext cx="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66" name="Google Shape;3966;p64"/>
                <p:cNvCxnSpPr>
                  <a:stCxn id="3958" idx="5"/>
                  <a:endCxn id="3956" idx="5"/>
                </p:cNvCxnSpPr>
                <p:nvPr/>
              </p:nvCxnSpPr>
              <p:spPr>
                <a:xfrm>
                  <a:off x="2942180" y="1201392"/>
                  <a:ext cx="28500" cy="2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65"/>
          <p:cNvSpPr/>
          <p:nvPr/>
        </p:nvSpPr>
        <p:spPr>
          <a:xfrm>
            <a:off x="0" y="260175"/>
            <a:ext cx="85083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65"/>
          <p:cNvSpPr txBox="1"/>
          <p:nvPr>
            <p:ph idx="1" type="subTitle"/>
          </p:nvPr>
        </p:nvSpPr>
        <p:spPr>
          <a:xfrm>
            <a:off x="336500" y="260175"/>
            <a:ext cx="72777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Ocean - foque apenas nos dados</a:t>
            </a:r>
            <a:endParaRPr/>
          </a:p>
        </p:txBody>
      </p:sp>
      <p:sp>
        <p:nvSpPr>
          <p:cNvPr id="3973" name="Google Shape;3973;p65"/>
          <p:cNvSpPr/>
          <p:nvPr/>
        </p:nvSpPr>
        <p:spPr>
          <a:xfrm>
            <a:off x="713225" y="2391575"/>
            <a:ext cx="849300" cy="849300"/>
          </a:xfrm>
          <a:prstGeom prst="mathMultiply">
            <a:avLst>
              <a:gd fmla="val 17115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4" name="Google Shape;39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75" y="1177075"/>
            <a:ext cx="7055972" cy="3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30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CONCEITO GERAL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48" name="Google Shape;2448;p30"/>
          <p:cNvSpPr txBox="1"/>
          <p:nvPr>
            <p:ph idx="1" type="body"/>
          </p:nvPr>
        </p:nvSpPr>
        <p:spPr>
          <a:xfrm>
            <a:off x="872400" y="1363500"/>
            <a:ext cx="46077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O NoSQL é uma tecnologia que permite a criação de bancos de dados não relacionais que não requerem um esquema fixo.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49" name="Google Shape;2449;p30"/>
          <p:cNvSpPr txBox="1"/>
          <p:nvPr>
            <p:ph type="title"/>
          </p:nvPr>
        </p:nvSpPr>
        <p:spPr>
          <a:xfrm>
            <a:off x="922625" y="23113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Característica principal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50" name="Google Shape;2450;p30"/>
          <p:cNvSpPr txBox="1"/>
          <p:nvPr>
            <p:ph idx="1" type="body"/>
          </p:nvPr>
        </p:nvSpPr>
        <p:spPr>
          <a:xfrm>
            <a:off x="922625" y="2939275"/>
            <a:ext cx="4607700" cy="13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Bancos de dados não relacionais </a:t>
            </a:r>
            <a:r>
              <a:rPr b="1" lang="en" sz="1600">
                <a:solidFill>
                  <a:srgbClr val="FF9900"/>
                </a:solidFill>
              </a:rPr>
              <a:t>distribuídos</a:t>
            </a:r>
            <a:r>
              <a:rPr lang="en" sz="1600">
                <a:solidFill>
                  <a:schemeClr val="lt1"/>
                </a:solidFill>
              </a:rPr>
              <a:t> capazes de armazenar e manipular </a:t>
            </a:r>
            <a:r>
              <a:rPr b="1" lang="en" sz="1600">
                <a:solidFill>
                  <a:srgbClr val="FF9900"/>
                </a:solidFill>
              </a:rPr>
              <a:t>enormes quantidades de dados</a:t>
            </a:r>
            <a:r>
              <a:rPr lang="en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66"/>
          <p:cNvSpPr/>
          <p:nvPr/>
        </p:nvSpPr>
        <p:spPr>
          <a:xfrm>
            <a:off x="2882150" y="3080650"/>
            <a:ext cx="67917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66"/>
          <p:cNvSpPr/>
          <p:nvPr/>
        </p:nvSpPr>
        <p:spPr>
          <a:xfrm>
            <a:off x="325612" y="2192422"/>
            <a:ext cx="1199400" cy="1169100"/>
          </a:xfrm>
          <a:prstGeom prst="star8">
            <a:avLst>
              <a:gd fmla="val 252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66"/>
          <p:cNvSpPr/>
          <p:nvPr/>
        </p:nvSpPr>
        <p:spPr>
          <a:xfrm>
            <a:off x="7477950" y="3037012"/>
            <a:ext cx="849300" cy="849300"/>
          </a:xfrm>
          <a:prstGeom prst="mathMultiply">
            <a:avLst>
              <a:gd fmla="val 17115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66"/>
          <p:cNvSpPr txBox="1"/>
          <p:nvPr>
            <p:ph type="title"/>
          </p:nvPr>
        </p:nvSpPr>
        <p:spPr>
          <a:xfrm>
            <a:off x="2694200" y="1276450"/>
            <a:ext cx="58545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Obrigado pela atenção!</a:t>
            </a:r>
            <a:endParaRPr sz="6900"/>
          </a:p>
        </p:txBody>
      </p:sp>
      <p:sp>
        <p:nvSpPr>
          <p:cNvPr id="3983" name="Google Shape;3983;p66"/>
          <p:cNvSpPr txBox="1"/>
          <p:nvPr>
            <p:ph idx="1" type="subTitle"/>
          </p:nvPr>
        </p:nvSpPr>
        <p:spPr>
          <a:xfrm>
            <a:off x="2963400" y="3229300"/>
            <a:ext cx="50598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  <p:grpSp>
        <p:nvGrpSpPr>
          <p:cNvPr id="3984" name="Google Shape;3984;p66"/>
          <p:cNvGrpSpPr/>
          <p:nvPr/>
        </p:nvGrpSpPr>
        <p:grpSpPr>
          <a:xfrm>
            <a:off x="929013" y="1050150"/>
            <a:ext cx="1191932" cy="3043200"/>
            <a:chOff x="1493288" y="768725"/>
            <a:chExt cx="1191932" cy="3043200"/>
          </a:xfrm>
        </p:grpSpPr>
        <p:grpSp>
          <p:nvGrpSpPr>
            <p:cNvPr id="3985" name="Google Shape;3985;p66"/>
            <p:cNvGrpSpPr/>
            <p:nvPr/>
          </p:nvGrpSpPr>
          <p:grpSpPr>
            <a:xfrm>
              <a:off x="1493288" y="768725"/>
              <a:ext cx="1191932" cy="760800"/>
              <a:chOff x="1278300" y="1764700"/>
              <a:chExt cx="1191932" cy="760800"/>
            </a:xfrm>
          </p:grpSpPr>
          <p:sp>
            <p:nvSpPr>
              <p:cNvPr id="3986" name="Google Shape;3986;p66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87" name="Google Shape;3987;p66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3988" name="Google Shape;3988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9" name="Google Shape;3989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0" name="Google Shape;3990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1" name="Google Shape;3991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2" name="Google Shape;3992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3" name="Google Shape;3993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94" name="Google Shape;3994;p66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3995" name="Google Shape;3995;p66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3996" name="Google Shape;3996;p66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7" name="Google Shape;3997;p66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8" name="Google Shape;3998;p66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3999" name="Google Shape;3999;p66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000" name="Google Shape;4000;p66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1" name="Google Shape;4001;p66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2" name="Google Shape;4002;p66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003" name="Google Shape;4003;p66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004" name="Google Shape;4004;p66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5" name="Google Shape;4005;p66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6" name="Google Shape;4006;p66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007" name="Google Shape;4007;p66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008" name="Google Shape;4008;p66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9" name="Google Shape;4009;p66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0" name="Google Shape;4010;p66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011" name="Google Shape;4011;p66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66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66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66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66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66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66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66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66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66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66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66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66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4" name="Google Shape;4024;p66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025" name="Google Shape;4025;p66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6" name="Google Shape;4026;p66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7" name="Google Shape;4027;p66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8" name="Google Shape;4028;p66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29" name="Google Shape;4029;p66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0" name="Google Shape;4030;p66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1" name="Google Shape;4031;p66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32" name="Google Shape;4032;p66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3" name="Google Shape;4033;p66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4" name="Google Shape;4034;p66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35" name="Google Shape;4035;p66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6" name="Google Shape;4036;p66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7" name="Google Shape;4037;p66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038" name="Google Shape;4038;p66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039" name="Google Shape;4039;p66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0" name="Google Shape;4040;p66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1" name="Google Shape;4041;p66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42" name="Google Shape;4042;p66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3" name="Google Shape;4043;p66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4" name="Google Shape;4044;p66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45" name="Google Shape;4045;p66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6" name="Google Shape;4046;p66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7" name="Google Shape;4047;p66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048" name="Google Shape;4048;p66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9" name="Google Shape;4049;p66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0" name="Google Shape;4050;p66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051" name="Google Shape;4051;p66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052" name="Google Shape;4052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3" name="Google Shape;4053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4" name="Google Shape;4054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5" name="Google Shape;4055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6" name="Google Shape;4056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7" name="Google Shape;4057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58" name="Google Shape;4058;p66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059" name="Google Shape;4059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0" name="Google Shape;4060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1" name="Google Shape;4061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2" name="Google Shape;4062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3" name="Google Shape;4063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4" name="Google Shape;4064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65" name="Google Shape;4065;p66"/>
            <p:cNvGrpSpPr/>
            <p:nvPr/>
          </p:nvGrpSpPr>
          <p:grpSpPr>
            <a:xfrm>
              <a:off x="1493288" y="1529525"/>
              <a:ext cx="1191932" cy="760800"/>
              <a:chOff x="1278300" y="1764700"/>
              <a:chExt cx="1191932" cy="760800"/>
            </a:xfrm>
          </p:grpSpPr>
          <p:sp>
            <p:nvSpPr>
              <p:cNvPr id="4066" name="Google Shape;4066;p66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7" name="Google Shape;4067;p66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068" name="Google Shape;4068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9" name="Google Shape;4069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0" name="Google Shape;4070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1" name="Google Shape;4071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2" name="Google Shape;4072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3" name="Google Shape;4073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74" name="Google Shape;4074;p66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075" name="Google Shape;4075;p66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076" name="Google Shape;4076;p66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7" name="Google Shape;4077;p66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8" name="Google Shape;4078;p66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079" name="Google Shape;4079;p66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080" name="Google Shape;4080;p66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1" name="Google Shape;4081;p66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2" name="Google Shape;4082;p66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083" name="Google Shape;4083;p66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084" name="Google Shape;4084;p66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5" name="Google Shape;4085;p66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6" name="Google Shape;4086;p66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087" name="Google Shape;4087;p66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088" name="Google Shape;4088;p66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9" name="Google Shape;4089;p66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0" name="Google Shape;4090;p66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091" name="Google Shape;4091;p66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66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66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66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66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66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66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66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66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66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66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66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66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04" name="Google Shape;4104;p66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105" name="Google Shape;4105;p66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66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66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66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09" name="Google Shape;4109;p66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66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66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12" name="Google Shape;4112;p66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66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66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15" name="Google Shape;4115;p66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66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66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118" name="Google Shape;4118;p66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119" name="Google Shape;4119;p66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66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66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22" name="Google Shape;4122;p66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66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66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25" name="Google Shape;4125;p66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66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66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28" name="Google Shape;4128;p66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66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66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131" name="Google Shape;4131;p66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132" name="Google Shape;4132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38" name="Google Shape;4138;p66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139" name="Google Shape;4139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1" name="Google Shape;4141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2" name="Google Shape;4142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3" name="Google Shape;4143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4" name="Google Shape;4144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45" name="Google Shape;4145;p66"/>
            <p:cNvGrpSpPr/>
            <p:nvPr/>
          </p:nvGrpSpPr>
          <p:grpSpPr>
            <a:xfrm>
              <a:off x="1493288" y="2290325"/>
              <a:ext cx="1191932" cy="760800"/>
              <a:chOff x="1278300" y="1764700"/>
              <a:chExt cx="1191932" cy="760800"/>
            </a:xfrm>
          </p:grpSpPr>
          <p:sp>
            <p:nvSpPr>
              <p:cNvPr id="4146" name="Google Shape;4146;p66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7" name="Google Shape;4147;p66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148" name="Google Shape;4148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9" name="Google Shape;4149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54" name="Google Shape;4154;p66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155" name="Google Shape;4155;p66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156" name="Google Shape;4156;p66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7" name="Google Shape;4157;p66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8" name="Google Shape;4158;p66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159" name="Google Shape;4159;p66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160" name="Google Shape;4160;p66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1" name="Google Shape;4161;p66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2" name="Google Shape;4162;p66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163" name="Google Shape;4163;p66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164" name="Google Shape;4164;p66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5" name="Google Shape;4165;p66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6" name="Google Shape;4166;p66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167" name="Google Shape;4167;p66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168" name="Google Shape;4168;p66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9" name="Google Shape;4169;p66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0" name="Google Shape;4170;p66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171" name="Google Shape;4171;p66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66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66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66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66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66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66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66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66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66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66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66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66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84" name="Google Shape;4184;p66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185" name="Google Shape;4185;p66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66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66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66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89" name="Google Shape;4189;p66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66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66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92" name="Google Shape;4192;p66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66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66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195" name="Google Shape;4195;p66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66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66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198" name="Google Shape;4198;p66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199" name="Google Shape;4199;p66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66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66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02" name="Google Shape;4202;p66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66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66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05" name="Google Shape;4205;p66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66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66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08" name="Google Shape;4208;p66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66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66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211" name="Google Shape;4211;p66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212" name="Google Shape;4212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18" name="Google Shape;4218;p66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219" name="Google Shape;4219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25" name="Google Shape;4225;p66"/>
            <p:cNvGrpSpPr/>
            <p:nvPr/>
          </p:nvGrpSpPr>
          <p:grpSpPr>
            <a:xfrm>
              <a:off x="1493288" y="3051125"/>
              <a:ext cx="1191932" cy="760800"/>
              <a:chOff x="1278300" y="1764700"/>
              <a:chExt cx="1191932" cy="760800"/>
            </a:xfrm>
          </p:grpSpPr>
          <p:sp>
            <p:nvSpPr>
              <p:cNvPr id="4226" name="Google Shape;4226;p66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7" name="Google Shape;4227;p66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228" name="Google Shape;4228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34" name="Google Shape;4234;p66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235" name="Google Shape;4235;p66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236" name="Google Shape;4236;p66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7" name="Google Shape;4237;p66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8" name="Google Shape;4238;p66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239" name="Google Shape;4239;p66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240" name="Google Shape;4240;p66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1" name="Google Shape;4241;p66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2" name="Google Shape;4242;p66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243" name="Google Shape;4243;p66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244" name="Google Shape;4244;p66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5" name="Google Shape;4245;p66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6" name="Google Shape;4246;p66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247" name="Google Shape;4247;p66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248" name="Google Shape;4248;p66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49" name="Google Shape;4249;p66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50" name="Google Shape;4250;p66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251" name="Google Shape;4251;p66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66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66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66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66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66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66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66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66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66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66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66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66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64" name="Google Shape;4264;p66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265" name="Google Shape;4265;p66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66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66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66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69" name="Google Shape;4269;p66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66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66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72" name="Google Shape;4272;p66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66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66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75" name="Google Shape;4275;p66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66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66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278" name="Google Shape;4278;p66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279" name="Google Shape;4279;p66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66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66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82" name="Google Shape;4282;p66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66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66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85" name="Google Shape;4285;p66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66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66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288" name="Google Shape;4288;p66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9" name="Google Shape;4289;p66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0" name="Google Shape;4290;p66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291" name="Google Shape;4291;p66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292" name="Google Shape;4292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3" name="Google Shape;4293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4" name="Google Shape;4294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5" name="Google Shape;4295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6" name="Google Shape;4296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7" name="Google Shape;4297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8" name="Google Shape;4298;p66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299" name="Google Shape;4299;p66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0" name="Google Shape;4300;p66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1" name="Google Shape;4301;p66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2" name="Google Shape;4302;p66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66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4" name="Google Shape;4304;p66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305" name="Google Shape;4305;p66"/>
          <p:cNvGrpSpPr/>
          <p:nvPr/>
        </p:nvGrpSpPr>
        <p:grpSpPr>
          <a:xfrm flipH="1">
            <a:off x="2193013" y="612188"/>
            <a:ext cx="266700" cy="345050"/>
            <a:chOff x="1172410" y="839125"/>
            <a:chExt cx="266700" cy="345050"/>
          </a:xfrm>
        </p:grpSpPr>
        <p:cxnSp>
          <p:nvCxnSpPr>
            <p:cNvPr id="4306" name="Google Shape;4306;p66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7" name="Google Shape;4307;p66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08" name="Google Shape;4308;p66"/>
          <p:cNvGrpSpPr/>
          <p:nvPr/>
        </p:nvGrpSpPr>
        <p:grpSpPr>
          <a:xfrm flipH="1" rot="10800000">
            <a:off x="557220" y="4151163"/>
            <a:ext cx="266700" cy="345050"/>
            <a:chOff x="1172410" y="839125"/>
            <a:chExt cx="266700" cy="345050"/>
          </a:xfrm>
        </p:grpSpPr>
        <p:cxnSp>
          <p:nvCxnSpPr>
            <p:cNvPr id="4309" name="Google Shape;4309;p66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0" name="Google Shape;4310;p66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7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REFERENCIAS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6" name="Google Shape;4316;p67"/>
          <p:cNvSpPr txBox="1"/>
          <p:nvPr>
            <p:ph idx="1" type="body"/>
          </p:nvPr>
        </p:nvSpPr>
        <p:spPr>
          <a:xfrm>
            <a:off x="787450" y="1165475"/>
            <a:ext cx="71826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https://www.treinaweb.com.br/blog/sql-vs-nosql-qual-usar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https://sirobotica.wordpress.com/2014/10/23/nosql-o-que-e-vantagens-e-limitacoes/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https://www.techrepublic.com/article/10-things-you-should-know-about-nosql-databases/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https://www.datastax.com/nosql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https://en.wikipedia.org/wiki/NoSQL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https://www.mongodb.com/nosql-explained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>
                <a:solidFill>
                  <a:schemeClr val="lt1"/>
                </a:solidFill>
              </a:rPr>
              <a:t>https://www.ignoredbydinosaurs.com/posts/210-explaining-non-relational-databases-my-mom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https://www.scalyr.com/blog/sql-vs-nosql-performance/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https://www.devmedia.com.br/banco-de-dados-nosql-um-novo-paradigma-revista-sql-magazine-102/25918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https://www.devmedia.com.br/introducao-ao-mongodb/30792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>
                <a:solidFill>
                  <a:schemeClr val="lt1"/>
                </a:solidFill>
              </a:rPr>
              <a:t>https://www.devmedia.com.br/postgresql-tutorial/33025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https://inside.contabilizei.com.br/quando-utilizar-nosql-sql-9c9255cd5f12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100" u="sng">
                <a:solidFill>
                  <a:schemeClr val="lt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https://www.linkedin.com/pulse/voc%C3%AA-sabe-o-que-%C3%A9-incompatibilidade-de-imped%C3%A2ncia-banco-lima/?originalSubdomain=pt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31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TIPOS DE NoSQL DATABASES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56" name="Google Shape;2456;p31"/>
          <p:cNvPicPr preferRelativeResize="0"/>
          <p:nvPr/>
        </p:nvPicPr>
        <p:blipFill rotWithShape="1">
          <a:blip r:embed="rId3">
            <a:alphaModFix/>
          </a:blip>
          <a:srcRect b="0" l="0" r="77956" t="0"/>
          <a:stretch/>
        </p:blipFill>
        <p:spPr>
          <a:xfrm>
            <a:off x="690525" y="1483775"/>
            <a:ext cx="1722600" cy="25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57" name="Google Shape;2457;p31"/>
          <p:cNvPicPr preferRelativeResize="0"/>
          <p:nvPr/>
        </p:nvPicPr>
        <p:blipFill rotWithShape="1">
          <a:blip r:embed="rId3">
            <a:alphaModFix/>
          </a:blip>
          <a:srcRect b="0" l="25589" r="52366" t="0"/>
          <a:stretch/>
        </p:blipFill>
        <p:spPr>
          <a:xfrm>
            <a:off x="2833050" y="1483775"/>
            <a:ext cx="1722600" cy="25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58" name="Google Shape;2458;p31"/>
          <p:cNvPicPr preferRelativeResize="0"/>
          <p:nvPr/>
        </p:nvPicPr>
        <p:blipFill rotWithShape="1">
          <a:blip r:embed="rId3">
            <a:alphaModFix/>
          </a:blip>
          <a:srcRect b="0" l="51912" r="26044" t="0"/>
          <a:stretch/>
        </p:blipFill>
        <p:spPr>
          <a:xfrm>
            <a:off x="5090850" y="1483775"/>
            <a:ext cx="1722600" cy="25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59" name="Google Shape;2459;p31"/>
          <p:cNvPicPr preferRelativeResize="0"/>
          <p:nvPr/>
        </p:nvPicPr>
        <p:blipFill rotWithShape="1">
          <a:blip r:embed="rId3">
            <a:alphaModFix/>
          </a:blip>
          <a:srcRect b="0" l="77954" r="0" t="0"/>
          <a:stretch/>
        </p:blipFill>
        <p:spPr>
          <a:xfrm>
            <a:off x="7172325" y="1483775"/>
            <a:ext cx="1722600" cy="250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2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KEY VALUE PAIR BASED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65" name="Google Shape;2465;p32"/>
          <p:cNvSpPr txBox="1"/>
          <p:nvPr>
            <p:ph idx="1" type="body"/>
          </p:nvPr>
        </p:nvSpPr>
        <p:spPr>
          <a:xfrm>
            <a:off x="925975" y="1165475"/>
            <a:ext cx="80109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Dados são armazenados em pares chave/valor. Usados para manipular grandes quantidades de dados.</a:t>
            </a:r>
            <a:endParaRPr sz="1600">
              <a:solidFill>
                <a:schemeClr val="lt1"/>
              </a:solidFill>
            </a:endParaRPr>
          </a:p>
        </p:txBody>
      </p:sp>
      <p:graphicFrame>
        <p:nvGraphicFramePr>
          <p:cNvPr id="2466" name="Google Shape;2466;p32"/>
          <p:cNvGraphicFramePr/>
          <p:nvPr/>
        </p:nvGraphicFramePr>
        <p:xfrm>
          <a:off x="2586900" y="18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{0AB3FB60-EB9A-4FF3-8DB9-3F3590D1E566}</a:tableStyleId>
              </a:tblPr>
              <a:tblGrid>
                <a:gridCol w="2148525"/>
                <a:gridCol w="2215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KEY</a:t>
                      </a:r>
                      <a:endParaRPr b="1" sz="1600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VALUE</a:t>
                      </a:r>
                      <a:endParaRPr b="1" sz="1600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Name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Joe Bloggs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Age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42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Occupation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Stunt Double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Height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175cm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Weight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77kg</a:t>
                      </a:r>
                      <a:endParaRPr sz="1500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3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Exemplos DE NoSQL DATABASES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72" name="Google Shape;2472;p33"/>
          <p:cNvSpPr txBox="1"/>
          <p:nvPr>
            <p:ph idx="1" type="body"/>
          </p:nvPr>
        </p:nvSpPr>
        <p:spPr>
          <a:xfrm>
            <a:off x="342475" y="1257450"/>
            <a:ext cx="35133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Redis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Orientado a pares chave-valor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Muitas vezes utilizado para cache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Extremamente rápido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73" name="Google Shape;24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175" y="1317875"/>
            <a:ext cx="4983425" cy="260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4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DOCUMENT BASED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79" name="Google Shape;2479;p34"/>
          <p:cNvSpPr txBox="1"/>
          <p:nvPr>
            <p:ph idx="1" type="body"/>
          </p:nvPr>
        </p:nvSpPr>
        <p:spPr>
          <a:xfrm>
            <a:off x="925975" y="1165475"/>
            <a:ext cx="8010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Dados são armazenados como chave/valor, mas o valor é um documento (geralmente formato JSON ou XML). O valor é entendido pelo BD e pode ser queriado.</a:t>
            </a:r>
            <a:endParaRPr sz="1600">
              <a:solidFill>
                <a:schemeClr val="lt1"/>
              </a:solidFill>
            </a:endParaRPr>
          </a:p>
        </p:txBody>
      </p:sp>
      <p:graphicFrame>
        <p:nvGraphicFramePr>
          <p:cNvPr id="2480" name="Google Shape;2480;p34"/>
          <p:cNvGraphicFramePr/>
          <p:nvPr/>
        </p:nvGraphicFramePr>
        <p:xfrm>
          <a:off x="269925" y="215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{0AB3FB60-EB9A-4FF3-8DB9-3F3590D1E566}</a:tableStyleId>
              </a:tblPr>
              <a:tblGrid>
                <a:gridCol w="1051450"/>
                <a:gridCol w="1051450"/>
                <a:gridCol w="1051450"/>
                <a:gridCol w="1051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Col 1</a:t>
                      </a:r>
                      <a:endParaRPr b="1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Col 2</a:t>
                      </a:r>
                      <a:endParaRPr b="1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Col 3</a:t>
                      </a:r>
                      <a:endParaRPr b="1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Col 4</a:t>
                      </a:r>
                      <a:endParaRPr b="1">
                        <a:solidFill>
                          <a:schemeClr val="accen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Data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1" name="Google Shape;2481;p34"/>
          <p:cNvGraphicFramePr/>
          <p:nvPr/>
        </p:nvGraphicFramePr>
        <p:xfrm>
          <a:off x="5235525" y="198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{0AB3FB60-EB9A-4FF3-8DB9-3F3590D1E566}</a:tableStyleId>
              </a:tblPr>
              <a:tblGrid>
                <a:gridCol w="1201400"/>
              </a:tblGrid>
              <a:tr h="4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Doc 1</a:t>
                      </a:r>
                      <a:endParaRPr b="1">
                        <a:solidFill>
                          <a:schemeClr val="l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{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‘prop1’: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‘prop2’: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‘prop3’: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‘prop4’: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}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2" name="Google Shape;2482;p34"/>
          <p:cNvGraphicFramePr/>
          <p:nvPr/>
        </p:nvGraphicFramePr>
        <p:xfrm>
          <a:off x="6349325" y="229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{0AB3FB60-EB9A-4FF3-8DB9-3F3590D1E566}</a:tableStyleId>
              </a:tblPr>
              <a:tblGrid>
                <a:gridCol w="1201400"/>
              </a:tblGrid>
              <a:tr h="4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Doc 2</a:t>
                      </a:r>
                      <a:endParaRPr b="1">
                        <a:solidFill>
                          <a:schemeClr val="l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{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‘prop1’: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‘prop2’: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‘prop3’: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‘prop4’: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}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3" name="Google Shape;2483;p34"/>
          <p:cNvGraphicFramePr/>
          <p:nvPr/>
        </p:nvGraphicFramePr>
        <p:xfrm>
          <a:off x="7347750" y="279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{0AB3FB60-EB9A-4FF3-8DB9-3F3590D1E566}</a:tableStyleId>
              </a:tblPr>
              <a:tblGrid>
                <a:gridCol w="1201400"/>
              </a:tblGrid>
              <a:tr h="40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Doc 3</a:t>
                      </a:r>
                      <a:endParaRPr b="1">
                        <a:solidFill>
                          <a:schemeClr val="l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13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{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‘prop1’: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‘prop2’: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‘prop3’: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‘prop4’: data,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}</a:t>
                      </a:r>
                      <a:endParaRPr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solidFill>
                      <a:srgbClr val="BAC8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5"/>
          <p:cNvSpPr txBox="1"/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Exemplos DE NoSQL DATABASES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89" name="Google Shape;2489;p35"/>
          <p:cNvSpPr txBox="1"/>
          <p:nvPr>
            <p:ph idx="1" type="body"/>
          </p:nvPr>
        </p:nvSpPr>
        <p:spPr>
          <a:xfrm>
            <a:off x="342475" y="1257450"/>
            <a:ext cx="3513300" cy="32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MongoDB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Orientado a documentos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Construído sobre o Hadoop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Distribuído em master-replica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90" name="Google Shape;24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300" y="1293725"/>
            <a:ext cx="4637426" cy="34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950" y="2779900"/>
            <a:ext cx="2105151" cy="1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